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p:sldMasterIdLst>
    <p:sldMasterId id="2147483648" r:id="rId1"/>
  </p:sldMasterIdLst>
  <p:notesMasterIdLst>
    <p:notesMasterId r:id="rId4"/>
  </p:notesMasterIdLst>
  <p:sldIdLst>
    <p:sldId id="256" r:id="rId3"/>
    <p:sldId id="1077" r:id="rId5"/>
    <p:sldId id="1188" r:id="rId6"/>
    <p:sldId id="1199" r:id="rId7"/>
    <p:sldId id="1190" r:id="rId8"/>
    <p:sldId id="1201" r:id="rId9"/>
    <p:sldId id="1200" r:id="rId10"/>
    <p:sldId id="1202" r:id="rId11"/>
    <p:sldId id="1212" r:id="rId12"/>
    <p:sldId id="1208" r:id="rId13"/>
    <p:sldId id="1211" r:id="rId14"/>
    <p:sldId id="1209" r:id="rId15"/>
    <p:sldId id="1214" r:id="rId16"/>
    <p:sldId id="1218" r:id="rId17"/>
    <p:sldId id="1216" r:id="rId18"/>
    <p:sldId id="1217" r:id="rId19"/>
    <p:sldId id="1207" r:id="rId20"/>
    <p:sldId id="1220" r:id="rId21"/>
    <p:sldId id="1221" r:id="rId22"/>
    <p:sldId id="1180" r:id="rId23"/>
    <p:sldId id="1222" r:id="rId24"/>
    <p:sldId id="1270" r:id="rId25"/>
    <p:sldId id="1271" r:id="rId26"/>
    <p:sldId id="1272" r:id="rId27"/>
    <p:sldId id="1273" r:id="rId28"/>
    <p:sldId id="1274" r:id="rId29"/>
    <p:sldId id="1275" r:id="rId30"/>
    <p:sldId id="1276" r:id="rId31"/>
    <p:sldId id="1277" r:id="rId32"/>
    <p:sldId id="1278" r:id="rId33"/>
    <p:sldId id="1279" r:id="rId34"/>
    <p:sldId id="1280" r:id="rId35"/>
    <p:sldId id="1281" r:id="rId36"/>
    <p:sldId id="1282" r:id="rId37"/>
    <p:sldId id="1283" r:id="rId38"/>
    <p:sldId id="1284" r:id="rId39"/>
    <p:sldId id="1285" r:id="rId40"/>
    <p:sldId id="1286" r:id="rId41"/>
    <p:sldId id="1287" r:id="rId42"/>
    <p:sldId id="1288" r:id="rId43"/>
    <p:sldId id="1289" r:id="rId44"/>
    <p:sldId id="1290" r:id="rId45"/>
    <p:sldId id="1291" r:id="rId46"/>
    <p:sldId id="1292" r:id="rId47"/>
    <p:sldId id="1293" r:id="rId48"/>
    <p:sldId id="1294" r:id="rId49"/>
    <p:sldId id="1295" r:id="rId50"/>
    <p:sldId id="1296" r:id="rId51"/>
    <p:sldId id="1297" r:id="rId52"/>
  </p:sldIdLst>
  <p:sldSz cx="9144000" cy="5143500" type="screen16x9"/>
  <p:notesSz cx="6858000" cy="9144000"/>
  <p:custDataLst>
    <p:tags r:id="rId57"/>
  </p:custDataLst>
  <p:defaultTextStyle>
    <a:defPPr>
      <a:defRPr lang="en-US"/>
    </a:defPPr>
    <a:lvl1pPr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1pPr>
    <a:lvl2pPr marL="285750" indent="171450"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2pPr>
    <a:lvl3pPr marL="573405" indent="341630"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3pPr>
    <a:lvl4pPr marL="860425" indent="511175"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4pPr>
    <a:lvl5pPr marL="1148080" indent="681355" algn="l" defTabSz="1087755" rtl="0" eaLnBrk="0" fontAlgn="base" hangingPunct="0">
      <a:spcBef>
        <a:spcPct val="0"/>
      </a:spcBef>
      <a:spcAft>
        <a:spcPct val="0"/>
      </a:spcAft>
      <a:defRPr sz="1100" kern="1200">
        <a:solidFill>
          <a:srgbClr val="000000"/>
        </a:solidFill>
        <a:latin typeface="Canela Text Regular" charset="0"/>
        <a:ea typeface="Canela Text Regular" charset="0"/>
        <a:cs typeface="Canela Text Regular" charset="0"/>
        <a:sym typeface="Canela Text Regular" charset="0"/>
      </a:defRPr>
    </a:lvl5pPr>
    <a:lvl6pPr marL="22860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6pPr>
    <a:lvl7pPr marL="27432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7pPr>
    <a:lvl8pPr marL="32004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8pPr>
    <a:lvl9pPr marL="3657600" algn="l" defTabSz="914400" rtl="0" eaLnBrk="1" latinLnBrk="0" hangingPunct="1">
      <a:defRPr sz="1100" kern="1200">
        <a:solidFill>
          <a:srgbClr val="000000"/>
        </a:solidFill>
        <a:latin typeface="Canela Text Regular" charset="0"/>
        <a:ea typeface="Canela Text Regular" charset="0"/>
        <a:cs typeface="Canela Text Regular" charset="0"/>
        <a:sym typeface="Canela Text Regular" charset="0"/>
      </a:defRPr>
    </a:lvl9pPr>
  </p:defaultTextStyle>
  <p:extLst>
    <p:ext uri="{521415D9-36F7-43E2-AB2F-B90AF26B5E84}">
      <p14:sectionLst xmlns:p14="http://schemas.microsoft.com/office/powerpoint/2010/main">
        <p14:section name="默认节" id="{67EC72A0-2061-4ED1-AD4C-4713C1EBE581}">
          <p14:sldIdLst>
            <p14:sldId id="256"/>
            <p14:sldId id="1077"/>
          </p14:sldIdLst>
        </p14:section>
        <p14:section name="Big Data Analysis" id="{2C545CF8-34AD-46F8-AF04-47B868DD0E08}">
          <p14:sldIdLst>
            <p14:sldId id="1188"/>
            <p14:sldId id="1199"/>
            <p14:sldId id="1190"/>
            <p14:sldId id="1201"/>
            <p14:sldId id="1200"/>
          </p14:sldIdLst>
        </p14:section>
        <p14:section name="Distributed Computing" id="{1E8A69B4-E4E0-4F5E-9DF8-4E3398B570C4}">
          <p14:sldIdLst>
            <p14:sldId id="1202"/>
            <p14:sldId id="1212"/>
            <p14:sldId id="1208"/>
            <p14:sldId id="1211"/>
            <p14:sldId id="1209"/>
            <p14:sldId id="1214"/>
            <p14:sldId id="1218"/>
            <p14:sldId id="1216"/>
            <p14:sldId id="1217"/>
            <p14:sldId id="1207"/>
          </p14:sldIdLst>
        </p14:section>
        <p14:section name="Hadoop" id="{50345418-EC15-4C41-B8A9-51F3C9FB726F}">
          <p14:sldIdLst>
            <p14:sldId id="1220"/>
            <p14:sldId id="1221"/>
            <p14:sldId id="1180"/>
            <p14:sldId id="1222"/>
          </p14:sldIdLst>
        </p14:section>
        <p14:section name="MapReduce" id="{ca303de8-2eb5-4c3b-9f49-534b2d565525}">
          <p14:sldIdLst>
            <p14:sldId id="1270"/>
            <p14:sldId id="1271"/>
            <p14:sldId id="1272"/>
            <p14:sldId id="1273"/>
            <p14:sldId id="1274"/>
            <p14:sldId id="1275"/>
          </p14:sldIdLst>
        </p14:section>
        <p14:section name="BASE" id="{326ed15c-ceee-4f72-abc6-571816556683}">
          <p14:sldIdLst>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Lst>
        </p14:section>
      </p14:sectionLst>
    </p:ext>
    <p:ext uri="{EFAFB233-063F-42B5-8137-9DF3F51BA10A}">
      <p15:sldGuideLst xmlns:p15="http://schemas.microsoft.com/office/powerpoint/2012/main">
        <p15:guide id="1" orient="horz" pos="160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24E0B5C-5EDD-49C8-9413-34B54E3689D8}" styleName="表样式 1 25 3 2 5 2">
    <a:wholeTbl>
      <a:tcTxStyle>
        <a:fontRef idx="none">
          <a:srgbClr val="000000"/>
        </a:fontRef>
      </a:tcTxStyle>
      <a:tcStyle>
        <a:tcBdr>
          <a:left>
            <a:ln>
              <a:noFill/>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wholeTbl>
    <a:band2H>
      <a:tcStyle>
        <a:tcBdr/>
        <a:fill>
          <a:solidFill>
            <a:srgbClr val="F3F2F2"/>
          </a:solidFill>
        </a:fill>
      </a:tcStyle>
    </a:band2H>
    <a:band1V>
      <a:tcStyle>
        <a:tcBdr/>
        <a:fill>
          <a:solidFill>
            <a:srgbClr val="F3F2F2"/>
          </a:solidFill>
        </a:fill>
      </a:tcStyle>
    </a:band1V>
    <a:lastCol>
      <a:tcTxStyle>
        <a:fontRef idx="none">
          <a:srgbClr val="000000"/>
        </a:fontRef>
      </a:tcTxStyle>
      <a:tcStyle>
        <a:tcBdr>
          <a:left>
            <a:ln w="9525" cmpd="sng">
              <a:solidFill>
                <a:schemeClr val="accent1"/>
              </a:solidFill>
              <a:prstDash val="solid"/>
            </a:ln>
          </a:left>
          <a:right>
            <a:ln>
              <a:noFill/>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lastCol>
    <a:firstCol>
      <a:tcTxStyle b="on">
        <a:fontRef idx="none">
          <a:schemeClr val="accent1"/>
        </a:fontRef>
      </a:tcTxStyle>
      <a:tcStyle>
        <a:tcBdr>
          <a:left>
            <a:ln>
              <a:noFill/>
            </a:ln>
          </a:left>
          <a:right>
            <a:ln w="9525" cmpd="sng">
              <a:solidFill>
                <a:schemeClr val="accent1"/>
              </a:solidFill>
              <a:prstDash val="solid"/>
            </a:ln>
          </a:right>
          <a:top>
            <a:ln w="9525" cmpd="sng">
              <a:solidFill>
                <a:schemeClr val="accent1"/>
              </a:solidFill>
              <a:prstDash val="solid"/>
            </a:ln>
          </a:top>
          <a:bottom>
            <a:ln w="9525" cmpd="sng">
              <a:solidFill>
                <a:schemeClr val="accent1"/>
              </a:solidFill>
              <a:prstDash val="solid"/>
            </a:ln>
          </a:bottom>
          <a:insideH>
            <a:ln>
              <a:noFill/>
            </a:ln>
          </a:insideH>
          <a:insideV>
            <a:ln>
              <a:noFill/>
            </a:ln>
          </a:insideV>
        </a:tcBdr>
        <a:fill>
          <a:solidFill>
            <a:srgbClr val="FFFFFF"/>
          </a:solidFill>
        </a:fill>
      </a:tcStyle>
    </a:firstCol>
    <a:firstRow>
      <a:tcTxStyle b="on">
        <a:fontRef idx="none">
          <a:schemeClr val="accent1"/>
        </a:fontRef>
      </a:tcTxStyle>
      <a:tcStyle>
        <a:tcBdr>
          <a:left>
            <a:ln>
              <a:noFill/>
            </a:ln>
          </a:left>
          <a:right>
            <a:ln>
              <a:noFill/>
            </a:ln>
          </a:right>
          <a:top>
            <a:ln>
              <a:noFill/>
            </a:ln>
          </a:top>
          <a:bottom>
            <a:ln w="9525" cmpd="sng">
              <a:solidFill>
                <a:schemeClr val="accent1"/>
              </a:solidFill>
              <a:prstDash val="solid"/>
            </a:ln>
          </a:bottom>
          <a:insideH>
            <a:ln>
              <a:noFill/>
            </a:ln>
          </a:insideH>
          <a:insideV>
            <a:ln>
              <a:noFill/>
            </a:ln>
          </a:insideV>
        </a:tcBdr>
        <a:fill>
          <a:solidFill>
            <a:schemeClr val="accent1">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3" autoAdjust="0"/>
  </p:normalViewPr>
  <p:slideViewPr>
    <p:cSldViewPr showGuides="1">
      <p:cViewPr varScale="1">
        <p:scale>
          <a:sx n="198" d="100"/>
          <a:sy n="198" d="100"/>
        </p:scale>
        <p:origin x="720" y="116"/>
      </p:cViewPr>
      <p:guideLst>
        <p:guide orient="horz" pos="1608"/>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6.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p:cNvSpPr>
            <a:spLocks noGrp="1" noRot="1" noChangeAspect="1"/>
          </p:cNvSpPr>
          <p:nvPr>
            <p:ph type="sldImg"/>
          </p:nvPr>
        </p:nvSpPr>
        <p:spPr bwMode="auto">
          <a:xfrm>
            <a:off x="381000" y="685800"/>
            <a:ext cx="6096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 name="Rectangle 2"/>
          <p:cNvSpPr>
            <a:spLocks noGrp="1"/>
          </p:cNvSpPr>
          <p:nvPr>
            <p:ph type="body" sz="quarter" idx="1"/>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lvl="0"/>
            <a:r>
              <a:rPr lang="en-US" altLang="en-US" noProof="0">
                <a:sym typeface="Helvetica Neue" charset="0"/>
              </a:rPr>
              <a:t>Click to edit Template text styles</a:t>
            </a:r>
            <a:endParaRPr lang="en-US" altLang="en-US" noProof="0">
              <a:sym typeface="Helvetica Neue" charset="0"/>
            </a:endParaRPr>
          </a:p>
          <a:p>
            <a:pPr lvl="1"/>
            <a:r>
              <a:rPr lang="en-US" altLang="en-US" noProof="0">
                <a:sym typeface="Helvetica Neue" charset="0"/>
              </a:rPr>
              <a:t>Second level</a:t>
            </a:r>
            <a:endParaRPr lang="en-US" altLang="en-US" noProof="0">
              <a:sym typeface="Helvetica Neue" charset="0"/>
            </a:endParaRPr>
          </a:p>
          <a:p>
            <a:pPr lvl="2"/>
            <a:r>
              <a:rPr lang="en-US" altLang="en-US" noProof="0">
                <a:sym typeface="Helvetica Neue" charset="0"/>
              </a:rPr>
              <a:t>Third level</a:t>
            </a:r>
            <a:endParaRPr lang="en-US" altLang="en-US" noProof="0">
              <a:sym typeface="Helvetica Neue" charset="0"/>
            </a:endParaRPr>
          </a:p>
          <a:p>
            <a:pPr lvl="3"/>
            <a:r>
              <a:rPr lang="en-US" altLang="en-US" noProof="0">
                <a:sym typeface="Helvetica Neue" charset="0"/>
              </a:rPr>
              <a:t>Fourth level</a:t>
            </a:r>
            <a:endParaRPr lang="en-US" altLang="en-US" noProof="0">
              <a:sym typeface="Helvetica Neue" charset="0"/>
            </a:endParaRPr>
          </a:p>
          <a:p>
            <a:pPr lvl="4"/>
            <a:r>
              <a:rPr lang="en-US" altLang="en-US" noProof="0">
                <a:sym typeface="Helvetica Neue" charset="0"/>
              </a:rPr>
              <a:t>Fifth level</a:t>
            </a:r>
            <a:endParaRPr lang="en-US" altLang="en-US" noProof="0">
              <a:sym typeface="Helvetica Neue" charset="0"/>
            </a:endParaRPr>
          </a:p>
        </p:txBody>
      </p:sp>
    </p:spTree>
  </p:cSld>
  <p:clrMap bg1="lt1" tx1="dk1" bg2="lt2" tx2="dk2" accent1="accent1" accent2="accent2" accent3="accent3" accent4="accent4" accent5="accent5" accent6="accent6" hlink="hlink" folHlink="folHlink"/>
  <p:notesStyle>
    <a:lvl1pPr algn="l" defTabSz="285750" rtl="0" eaLnBrk="0" fontAlgn="base" hangingPunct="0">
      <a:lnSpc>
        <a:spcPct val="117000"/>
      </a:lnSpc>
      <a:spcBef>
        <a:spcPct val="0"/>
      </a:spcBef>
      <a:spcAft>
        <a:spcPct val="0"/>
      </a:spcAft>
      <a:defRPr sz="1400" kern="1200">
        <a:solidFill>
          <a:srgbClr val="000000"/>
        </a:solidFill>
        <a:latin typeface="Helvetica Neue" charset="0"/>
        <a:ea typeface="Helvetica Neue" charset="0"/>
        <a:cs typeface="Helvetica Neue" charset="0"/>
        <a:sym typeface="Helvetica Neue" charset="0"/>
      </a:defRPr>
    </a:lvl1pPr>
    <a:lvl2pPr indent="142875" algn="l" defTabSz="285750" rtl="0" eaLnBrk="0" fontAlgn="base" hangingPunct="0">
      <a:lnSpc>
        <a:spcPct val="117000"/>
      </a:lnSpc>
      <a:spcBef>
        <a:spcPct val="0"/>
      </a:spcBef>
      <a:spcAft>
        <a:spcPct val="0"/>
      </a:spcAft>
      <a:defRPr sz="1400" kern="1200">
        <a:solidFill>
          <a:srgbClr val="000000"/>
        </a:solidFill>
        <a:latin typeface="Helvetica Neue" charset="0"/>
        <a:ea typeface="Helvetica Neue" charset="0"/>
        <a:cs typeface="Helvetica Neue" charset="0"/>
        <a:sym typeface="Helvetica Neue" charset="0"/>
      </a:defRPr>
    </a:lvl2pPr>
    <a:lvl3pPr indent="285750" algn="l" defTabSz="285750" rtl="0" eaLnBrk="0" fontAlgn="base" hangingPunct="0">
      <a:lnSpc>
        <a:spcPct val="117000"/>
      </a:lnSpc>
      <a:spcBef>
        <a:spcPct val="0"/>
      </a:spcBef>
      <a:spcAft>
        <a:spcPct val="0"/>
      </a:spcAft>
      <a:defRPr sz="1400" kern="1200">
        <a:solidFill>
          <a:srgbClr val="000000"/>
        </a:solidFill>
        <a:latin typeface="Helvetica Neue" charset="0"/>
        <a:ea typeface="Helvetica Neue" charset="0"/>
        <a:cs typeface="Helvetica Neue" charset="0"/>
        <a:sym typeface="Helvetica Neue" charset="0"/>
      </a:defRPr>
    </a:lvl3pPr>
    <a:lvl4pPr indent="430530" algn="l" defTabSz="285750" rtl="0" eaLnBrk="0" fontAlgn="base" hangingPunct="0">
      <a:lnSpc>
        <a:spcPct val="117000"/>
      </a:lnSpc>
      <a:spcBef>
        <a:spcPct val="0"/>
      </a:spcBef>
      <a:spcAft>
        <a:spcPct val="0"/>
      </a:spcAft>
      <a:defRPr sz="1400" kern="1200">
        <a:solidFill>
          <a:srgbClr val="000000"/>
        </a:solidFill>
        <a:latin typeface="Helvetica Neue" charset="0"/>
        <a:ea typeface="Helvetica Neue" charset="0"/>
        <a:cs typeface="Helvetica Neue" charset="0"/>
        <a:sym typeface="Helvetica Neue" charset="0"/>
      </a:defRPr>
    </a:lvl4pPr>
    <a:lvl5pPr indent="573405" algn="l" defTabSz="285750" rtl="0" eaLnBrk="0" fontAlgn="base" hangingPunct="0">
      <a:lnSpc>
        <a:spcPct val="117000"/>
      </a:lnSpc>
      <a:spcBef>
        <a:spcPct val="0"/>
      </a:spcBef>
      <a:spcAft>
        <a:spcPct val="0"/>
      </a:spcAft>
      <a:defRPr sz="1400" kern="1200">
        <a:solidFill>
          <a:srgbClr val="000000"/>
        </a:solidFill>
        <a:latin typeface="Helvetica Neue" charset="0"/>
        <a:ea typeface="Helvetica Neue" charset="0"/>
        <a:cs typeface="Helvetica Neue" charset="0"/>
        <a:sym typeface="Helvetica Neue" charset="0"/>
      </a:defRPr>
    </a:lvl5pPr>
    <a:lvl6pPr marL="1435100" algn="l" defTabSz="574040" rtl="0" eaLnBrk="1" latinLnBrk="0" hangingPunct="1">
      <a:defRPr sz="700" kern="1200">
        <a:solidFill>
          <a:schemeClr val="tx1"/>
        </a:solidFill>
        <a:latin typeface="+mn-lt"/>
        <a:ea typeface="+mn-ea"/>
        <a:cs typeface="+mn-cs"/>
      </a:defRPr>
    </a:lvl6pPr>
    <a:lvl7pPr marL="1722120" algn="l" defTabSz="574040" rtl="0" eaLnBrk="1" latinLnBrk="0" hangingPunct="1">
      <a:defRPr sz="700" kern="1200">
        <a:solidFill>
          <a:schemeClr val="tx1"/>
        </a:solidFill>
        <a:latin typeface="+mn-lt"/>
        <a:ea typeface="+mn-ea"/>
        <a:cs typeface="+mn-cs"/>
      </a:defRPr>
    </a:lvl7pPr>
    <a:lvl8pPr marL="2009140" algn="l" defTabSz="574040" rtl="0" eaLnBrk="1" latinLnBrk="0" hangingPunct="1">
      <a:defRPr sz="700" kern="1200">
        <a:solidFill>
          <a:schemeClr val="tx1"/>
        </a:solidFill>
        <a:latin typeface="+mn-lt"/>
        <a:ea typeface="+mn-ea"/>
        <a:cs typeface="+mn-cs"/>
      </a:defRPr>
    </a:lvl8pPr>
    <a:lvl9pPr marL="2295525" algn="l" defTabSz="574040"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en-US" altLang="zh-CN"/>
              <a:t>https://simple.wikipedia.org/wiki/NoSQL</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183"/>
            <a:ext cx="6858000" cy="1790680"/>
          </a:xfrm>
        </p:spPr>
        <p:txBody>
          <a:bodyPr anchor="b"/>
          <a:lstStyle>
            <a:lvl1pPr algn="ctr">
              <a:defRPr sz="3800"/>
            </a:lvl1pPr>
          </a:lstStyle>
          <a:p>
            <a:r>
              <a:rPr lang="en-US"/>
              <a:t>Click to edit Master title style</a:t>
            </a:r>
            <a:endParaRPr lang="en-US"/>
          </a:p>
        </p:txBody>
      </p:sp>
      <p:sp>
        <p:nvSpPr>
          <p:cNvPr id="3" name="Subtitle 2"/>
          <p:cNvSpPr>
            <a:spLocks noGrp="1"/>
          </p:cNvSpPr>
          <p:nvPr>
            <p:ph type="subTitle" idx="1"/>
          </p:nvPr>
        </p:nvSpPr>
        <p:spPr>
          <a:xfrm>
            <a:off x="1143000" y="2701508"/>
            <a:ext cx="6858000" cy="1241505"/>
          </a:xfrm>
        </p:spPr>
        <p:txBody>
          <a:bodyPr/>
          <a:lstStyle>
            <a:lvl1pPr marL="0" indent="0" algn="ctr">
              <a:buNone/>
              <a:defRPr sz="1600"/>
            </a:lvl1pPr>
            <a:lvl2pPr marL="287020" indent="0" algn="ctr">
              <a:buNone/>
              <a:defRPr sz="1200"/>
            </a:lvl2pPr>
            <a:lvl3pPr marL="574040" indent="0" algn="ctr">
              <a:buNone/>
              <a:defRPr sz="1200"/>
            </a:lvl3pPr>
            <a:lvl4pPr marL="861060" indent="0" algn="ctr">
              <a:buNone/>
              <a:defRPr sz="1100"/>
            </a:lvl4pPr>
            <a:lvl5pPr marL="1148080" indent="0" algn="ctr">
              <a:buNone/>
              <a:defRPr sz="1100"/>
            </a:lvl5pPr>
            <a:lvl6pPr marL="1435100" indent="0" algn="ctr">
              <a:buNone/>
              <a:defRPr sz="1100"/>
            </a:lvl6pPr>
            <a:lvl7pPr marL="1722120" indent="0" algn="ctr">
              <a:buNone/>
              <a:defRPr sz="1100"/>
            </a:lvl7pPr>
            <a:lvl8pPr marL="2009140" indent="0" algn="ctr">
              <a:buNone/>
              <a:defRPr sz="1100"/>
            </a:lvl8pPr>
            <a:lvl9pPr marL="2295525" indent="0" algn="ctr">
              <a:buNone/>
              <a:defRPr sz="1100"/>
            </a:lvl9pPr>
          </a:lstStyle>
          <a:p>
            <a:r>
              <a:rPr lang="en-US"/>
              <a:t>Click to edit Master subtitle style</a:t>
            </a:r>
            <a:endParaRPr lang="en-US"/>
          </a:p>
        </p:txBody>
      </p:sp>
      <p:sp>
        <p:nvSpPr>
          <p:cNvPr id="4" name="Rectangle 5"/>
          <p:cNvSpPr>
            <a:spLocks noGrp="1"/>
          </p:cNvSpPr>
          <p:nvPr>
            <p:ph type="sldNum" sz="quarter" idx="10"/>
          </p:nvPr>
        </p:nvSpPr>
        <p:spPr/>
        <p:txBody>
          <a:bodyPr/>
          <a:lstStyle>
            <a:lvl1pPr>
              <a:defRPr/>
            </a:lvl1pPr>
          </a:lstStyle>
          <a:p>
            <a:fld id="{606C9A41-D864-428D-9C31-5294F3735FA1}"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4D661447-7998-46BF-B95E-D71DBFFC4D68}"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3872" y="92928"/>
            <a:ext cx="2110755" cy="467552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348257" y="92928"/>
            <a:ext cx="6228458" cy="467552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CC14C122-CBE5-46C5-AE21-5F2E3318462A}"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521970" y="4767263"/>
            <a:ext cx="2057400" cy="273844"/>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3028950" y="4767263"/>
            <a:ext cx="3086100" cy="273844"/>
          </a:xfrm>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5"/>
            </p:custDataLst>
          </p:nvPr>
        </p:nvSpPr>
        <p:spPr/>
        <p:txBody>
          <a:bodyPr/>
          <a:lstStyle>
            <a:lvl1pPr algn="l">
              <a:defRPr/>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p:cNvSpPr>
          <p:nvPr>
            <p:ph type="sldNum" sz="quarter" idx="10"/>
          </p:nvPr>
        </p:nvSpPr>
        <p:spPr/>
        <p:txBody>
          <a:bodyPr/>
          <a:lstStyle>
            <a:lvl1pPr>
              <a:defRPr/>
            </a:lvl1pPr>
          </a:lstStyle>
          <a:p>
            <a:fld id="{C4BFCE12-62F8-4935-B4B3-E8FB1AC9A4A0}"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964" y="1282528"/>
            <a:ext cx="7887146" cy="2138940"/>
          </a:xfrm>
        </p:spPr>
        <p:txBody>
          <a:bodyPr anchor="b"/>
          <a:lstStyle>
            <a:lvl1pPr>
              <a:defRPr sz="3800"/>
            </a:lvl1pPr>
          </a:lstStyle>
          <a:p>
            <a:r>
              <a:rPr lang="en-US"/>
              <a:t>Click to edit Master title style</a:t>
            </a:r>
            <a:endParaRPr lang="en-US"/>
          </a:p>
        </p:txBody>
      </p:sp>
      <p:sp>
        <p:nvSpPr>
          <p:cNvPr id="3" name="Text Placeholder 2"/>
          <p:cNvSpPr>
            <a:spLocks noGrp="1"/>
          </p:cNvSpPr>
          <p:nvPr>
            <p:ph type="body" idx="1"/>
          </p:nvPr>
        </p:nvSpPr>
        <p:spPr>
          <a:xfrm>
            <a:off x="623964" y="3442396"/>
            <a:ext cx="7887146" cy="1125141"/>
          </a:xfrm>
        </p:spPr>
        <p:txBody>
          <a:bodyPr/>
          <a:lstStyle>
            <a:lvl1pPr marL="0" indent="0">
              <a:buNone/>
              <a:defRPr sz="1600"/>
            </a:lvl1pPr>
            <a:lvl2pPr marL="287020" indent="0">
              <a:buNone/>
              <a:defRPr sz="1200"/>
            </a:lvl2pPr>
            <a:lvl3pPr marL="574040" indent="0">
              <a:buNone/>
              <a:defRPr sz="1200"/>
            </a:lvl3pPr>
            <a:lvl4pPr marL="861060" indent="0">
              <a:buNone/>
              <a:defRPr sz="1100"/>
            </a:lvl4pPr>
            <a:lvl5pPr marL="1148080" indent="0">
              <a:buNone/>
              <a:defRPr sz="1100"/>
            </a:lvl5pPr>
            <a:lvl6pPr marL="1435100" indent="0">
              <a:buNone/>
              <a:defRPr sz="1100"/>
            </a:lvl6pPr>
            <a:lvl7pPr marL="1722120" indent="0">
              <a:buNone/>
              <a:defRPr sz="1100"/>
            </a:lvl7pPr>
            <a:lvl8pPr marL="2009140" indent="0">
              <a:buNone/>
              <a:defRPr sz="1100"/>
            </a:lvl8pPr>
            <a:lvl9pPr marL="2295525" indent="0">
              <a:buNone/>
              <a:defRPr sz="1100"/>
            </a:lvl9pPr>
          </a:lstStyle>
          <a:p>
            <a:pPr lvl="0"/>
            <a:r>
              <a:rPr lang="en-US"/>
              <a:t>Click to edit Master text styles</a:t>
            </a:r>
            <a:endParaRPr lang="en-US"/>
          </a:p>
        </p:txBody>
      </p:sp>
      <p:sp>
        <p:nvSpPr>
          <p:cNvPr id="4" name="Rectangle 5"/>
          <p:cNvSpPr>
            <a:spLocks noGrp="1"/>
          </p:cNvSpPr>
          <p:nvPr>
            <p:ph type="sldNum" sz="quarter" idx="10"/>
          </p:nvPr>
        </p:nvSpPr>
        <p:spPr/>
        <p:txBody>
          <a:bodyPr/>
          <a:lstStyle>
            <a:lvl1pPr>
              <a:defRPr/>
            </a:lvl1pPr>
          </a:lstStyle>
          <a:p>
            <a:fld id="{6EB6FB98-0011-4161-BE35-0A73E2FACDA8}"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348258" y="719117"/>
            <a:ext cx="4169049" cy="404933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24463" y="719117"/>
            <a:ext cx="4170164" cy="404933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p:cNvSpPr>
          <p:nvPr>
            <p:ph type="sldNum" sz="quarter" idx="10"/>
          </p:nvPr>
        </p:nvSpPr>
        <p:spPr/>
        <p:txBody>
          <a:bodyPr/>
          <a:lstStyle>
            <a:lvl1pPr>
              <a:defRPr/>
            </a:lvl1pPr>
          </a:lstStyle>
          <a:p>
            <a:fld id="{D2BF4A6C-FF74-409E-AF94-9AA6BEC52E2D}"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545" y="273752"/>
            <a:ext cx="7887146" cy="994545"/>
          </a:xfrm>
        </p:spPr>
        <p:txBody>
          <a:bodyPr/>
          <a:lstStyle/>
          <a:p>
            <a:r>
              <a:rPr lang="en-US"/>
              <a:t>Click to edit Master title style</a:t>
            </a:r>
            <a:endParaRPr lang="en-US"/>
          </a:p>
        </p:txBody>
      </p:sp>
      <p:sp>
        <p:nvSpPr>
          <p:cNvPr id="3" name="Text Placeholder 2"/>
          <p:cNvSpPr>
            <a:spLocks noGrp="1"/>
          </p:cNvSpPr>
          <p:nvPr>
            <p:ph type="body" idx="1"/>
          </p:nvPr>
        </p:nvSpPr>
        <p:spPr>
          <a:xfrm>
            <a:off x="629544" y="1260762"/>
            <a:ext cx="3868788" cy="617822"/>
          </a:xfrm>
        </p:spPr>
        <p:txBody>
          <a:bodyPr anchor="b"/>
          <a:lstStyle>
            <a:lvl1pPr marL="0" indent="0">
              <a:buNone/>
              <a:defRPr sz="1600" b="1"/>
            </a:lvl1pPr>
            <a:lvl2pPr marL="287020" indent="0">
              <a:buNone/>
              <a:defRPr sz="1200" b="1"/>
            </a:lvl2pPr>
            <a:lvl3pPr marL="574040" indent="0">
              <a:buNone/>
              <a:defRPr sz="1200" b="1"/>
            </a:lvl3pPr>
            <a:lvl4pPr marL="861060" indent="0">
              <a:buNone/>
              <a:defRPr sz="1100" b="1"/>
            </a:lvl4pPr>
            <a:lvl5pPr marL="1148080" indent="0">
              <a:buNone/>
              <a:defRPr sz="1100" b="1"/>
            </a:lvl5pPr>
            <a:lvl6pPr marL="1435100" indent="0">
              <a:buNone/>
              <a:defRPr sz="1100" b="1"/>
            </a:lvl6pPr>
            <a:lvl7pPr marL="1722120" indent="0">
              <a:buNone/>
              <a:defRPr sz="1100" b="1"/>
            </a:lvl7pPr>
            <a:lvl8pPr marL="2009140" indent="0">
              <a:buNone/>
              <a:defRPr sz="1100" b="1"/>
            </a:lvl8pPr>
            <a:lvl9pPr marL="2295525" indent="0">
              <a:buNone/>
              <a:defRPr sz="1100" b="1"/>
            </a:lvl9pPr>
          </a:lstStyle>
          <a:p>
            <a:pPr lvl="0"/>
            <a:r>
              <a:rPr lang="en-US"/>
              <a:t>Click to edit Master text styles</a:t>
            </a:r>
            <a:endParaRPr lang="en-US"/>
          </a:p>
        </p:txBody>
      </p:sp>
      <p:sp>
        <p:nvSpPr>
          <p:cNvPr id="4" name="Content Placeholder 3"/>
          <p:cNvSpPr>
            <a:spLocks noGrp="1"/>
          </p:cNvSpPr>
          <p:nvPr>
            <p:ph sz="half" idx="2"/>
          </p:nvPr>
        </p:nvSpPr>
        <p:spPr>
          <a:xfrm>
            <a:off x="629544" y="1878582"/>
            <a:ext cx="3868788" cy="276346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8928" y="1260762"/>
            <a:ext cx="3887762" cy="617822"/>
          </a:xfrm>
        </p:spPr>
        <p:txBody>
          <a:bodyPr anchor="b"/>
          <a:lstStyle>
            <a:lvl1pPr marL="0" indent="0">
              <a:buNone/>
              <a:defRPr sz="1600" b="1"/>
            </a:lvl1pPr>
            <a:lvl2pPr marL="287020" indent="0">
              <a:buNone/>
              <a:defRPr sz="1200" b="1"/>
            </a:lvl2pPr>
            <a:lvl3pPr marL="574040" indent="0">
              <a:buNone/>
              <a:defRPr sz="1200" b="1"/>
            </a:lvl3pPr>
            <a:lvl4pPr marL="861060" indent="0">
              <a:buNone/>
              <a:defRPr sz="1100" b="1"/>
            </a:lvl4pPr>
            <a:lvl5pPr marL="1148080" indent="0">
              <a:buNone/>
              <a:defRPr sz="1100" b="1"/>
            </a:lvl5pPr>
            <a:lvl6pPr marL="1435100" indent="0">
              <a:buNone/>
              <a:defRPr sz="1100" b="1"/>
            </a:lvl6pPr>
            <a:lvl7pPr marL="1722120" indent="0">
              <a:buNone/>
              <a:defRPr sz="1100" b="1"/>
            </a:lvl7pPr>
            <a:lvl8pPr marL="2009140" indent="0">
              <a:buNone/>
              <a:defRPr sz="1100" b="1"/>
            </a:lvl8pPr>
            <a:lvl9pPr marL="2295525" indent="0">
              <a:buNone/>
              <a:defRPr sz="1100" b="1"/>
            </a:lvl9pPr>
          </a:lstStyle>
          <a:p>
            <a:pPr lvl="0"/>
            <a:r>
              <a:rPr lang="en-US"/>
              <a:t>Click to edit Master text styles</a:t>
            </a:r>
            <a:endParaRPr lang="en-US"/>
          </a:p>
        </p:txBody>
      </p:sp>
      <p:sp>
        <p:nvSpPr>
          <p:cNvPr id="6" name="Content Placeholder 5"/>
          <p:cNvSpPr>
            <a:spLocks noGrp="1"/>
          </p:cNvSpPr>
          <p:nvPr>
            <p:ph sz="quarter" idx="4"/>
          </p:nvPr>
        </p:nvSpPr>
        <p:spPr>
          <a:xfrm>
            <a:off x="4628928" y="1878582"/>
            <a:ext cx="3887762" cy="276346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5"/>
          <p:cNvSpPr>
            <a:spLocks noGrp="1"/>
          </p:cNvSpPr>
          <p:nvPr>
            <p:ph type="sldNum" sz="quarter" idx="10"/>
          </p:nvPr>
        </p:nvSpPr>
        <p:spPr/>
        <p:txBody>
          <a:bodyPr/>
          <a:lstStyle>
            <a:lvl1pPr>
              <a:defRPr/>
            </a:lvl1pPr>
          </a:lstStyle>
          <a:p>
            <a:fld id="{F02642A5-B4C1-490D-823B-6F62026E5D0D}"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p:cNvSpPr>
          <p:nvPr>
            <p:ph type="sldNum" sz="quarter" idx="10"/>
          </p:nvPr>
        </p:nvSpPr>
        <p:spPr/>
        <p:txBody>
          <a:bodyPr/>
          <a:lstStyle>
            <a:lvl1pPr>
              <a:defRPr/>
            </a:lvl1pPr>
          </a:lstStyle>
          <a:p>
            <a:fld id="{99B72306-FD3C-4756-B3FD-766F3400AAC9}"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p:cNvSpPr>
          <p:nvPr>
            <p:ph type="sldNum" sz="quarter" idx="10"/>
          </p:nvPr>
        </p:nvSpPr>
        <p:spPr/>
        <p:txBody>
          <a:bodyPr/>
          <a:lstStyle>
            <a:lvl1pPr>
              <a:defRPr/>
            </a:lvl1pPr>
          </a:lstStyle>
          <a:p>
            <a:fld id="{46FCE69C-6874-463F-8672-A48ADE6CA405}"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544" y="343235"/>
            <a:ext cx="2949029" cy="1199650"/>
          </a:xfrm>
        </p:spPr>
        <p:txBody>
          <a:bodyPr anchor="b"/>
          <a:lstStyle>
            <a:lvl1pPr>
              <a:defRPr sz="2100"/>
            </a:lvl1pPr>
          </a:lstStyle>
          <a:p>
            <a:r>
              <a:rPr lang="en-US"/>
              <a:t>Click to edit Master title style</a:t>
            </a:r>
            <a:endParaRPr lang="en-US"/>
          </a:p>
        </p:txBody>
      </p:sp>
      <p:sp>
        <p:nvSpPr>
          <p:cNvPr id="3" name="Content Placeholder 2"/>
          <p:cNvSpPr>
            <a:spLocks noGrp="1"/>
          </p:cNvSpPr>
          <p:nvPr>
            <p:ph idx="1"/>
          </p:nvPr>
        </p:nvSpPr>
        <p:spPr>
          <a:xfrm>
            <a:off x="3887765" y="740886"/>
            <a:ext cx="4628926" cy="3655035"/>
          </a:xfrm>
        </p:spPr>
        <p:txBody>
          <a:bodyPr/>
          <a:lstStyle>
            <a:lvl1pPr>
              <a:defRPr sz="2100"/>
            </a:lvl1pPr>
            <a:lvl2pPr>
              <a:defRPr sz="1800"/>
            </a:lvl2pPr>
            <a:lvl3pPr>
              <a:defRPr sz="16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544" y="1542881"/>
            <a:ext cx="2949029" cy="2858895"/>
          </a:xfrm>
        </p:spPr>
        <p:txBody>
          <a:bodyPr/>
          <a:lstStyle>
            <a:lvl1pPr marL="0" indent="0">
              <a:buNone/>
              <a:defRPr sz="1100"/>
            </a:lvl1pPr>
            <a:lvl2pPr marL="287020" indent="0">
              <a:buNone/>
              <a:defRPr sz="900"/>
            </a:lvl2pPr>
            <a:lvl3pPr marL="574040" indent="0">
              <a:buNone/>
              <a:defRPr sz="700"/>
            </a:lvl3pPr>
            <a:lvl4pPr marL="861060" indent="0">
              <a:buNone/>
              <a:defRPr sz="700"/>
            </a:lvl4pPr>
            <a:lvl5pPr marL="1148080" indent="0">
              <a:buNone/>
              <a:defRPr sz="700"/>
            </a:lvl5pPr>
            <a:lvl6pPr marL="1435100" indent="0">
              <a:buNone/>
              <a:defRPr sz="700"/>
            </a:lvl6pPr>
            <a:lvl7pPr marL="1722120" indent="0">
              <a:buNone/>
              <a:defRPr sz="700"/>
            </a:lvl7pPr>
            <a:lvl8pPr marL="2009140" indent="0">
              <a:buNone/>
              <a:defRPr sz="700"/>
            </a:lvl8pPr>
            <a:lvl9pPr marL="2295525" indent="0">
              <a:buNone/>
              <a:defRPr sz="700"/>
            </a:lvl9pPr>
          </a:lstStyle>
          <a:p>
            <a:pPr lvl="0"/>
            <a:r>
              <a:rPr lang="en-US"/>
              <a:t>Click to edit Master text styles</a:t>
            </a:r>
            <a:endParaRPr lang="en-US"/>
          </a:p>
        </p:txBody>
      </p:sp>
      <p:sp>
        <p:nvSpPr>
          <p:cNvPr id="5" name="Rectangle 5"/>
          <p:cNvSpPr>
            <a:spLocks noGrp="1"/>
          </p:cNvSpPr>
          <p:nvPr>
            <p:ph type="sldNum" sz="quarter" idx="10"/>
          </p:nvPr>
        </p:nvSpPr>
        <p:spPr/>
        <p:txBody>
          <a:bodyPr/>
          <a:lstStyle>
            <a:lvl1pPr>
              <a:defRPr/>
            </a:lvl1pPr>
          </a:lstStyle>
          <a:p>
            <a:fld id="{1EA9E2C9-38C0-4E05-A9A0-7FD9158DBDA4}"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544" y="343235"/>
            <a:ext cx="2949029" cy="1199650"/>
          </a:xfrm>
        </p:spPr>
        <p:txBody>
          <a:bodyPr anchor="b"/>
          <a:lstStyle>
            <a:lvl1pPr>
              <a:defRPr sz="2100"/>
            </a:lvl1pPr>
          </a:lstStyle>
          <a:p>
            <a:r>
              <a:rPr lang="en-US"/>
              <a:t>Click to edit Master title style</a:t>
            </a:r>
            <a:endParaRPr lang="en-US"/>
          </a:p>
        </p:txBody>
      </p:sp>
      <p:sp>
        <p:nvSpPr>
          <p:cNvPr id="3" name="Picture Placeholder 2"/>
          <p:cNvSpPr>
            <a:spLocks noGrp="1"/>
          </p:cNvSpPr>
          <p:nvPr>
            <p:ph type="pic" idx="1"/>
          </p:nvPr>
        </p:nvSpPr>
        <p:spPr>
          <a:xfrm>
            <a:off x="3887765" y="740886"/>
            <a:ext cx="4628926" cy="3655035"/>
          </a:xfrm>
        </p:spPr>
        <p:txBody>
          <a:bodyPr/>
          <a:lstStyle>
            <a:lvl1pPr marL="0" indent="0">
              <a:buNone/>
              <a:defRPr sz="2100"/>
            </a:lvl1pPr>
            <a:lvl2pPr marL="287020" indent="0">
              <a:buNone/>
              <a:defRPr sz="1800"/>
            </a:lvl2pPr>
            <a:lvl3pPr marL="574040" indent="0">
              <a:buNone/>
              <a:defRPr sz="1600"/>
            </a:lvl3pPr>
            <a:lvl4pPr marL="861060" indent="0">
              <a:buNone/>
              <a:defRPr sz="1200"/>
            </a:lvl4pPr>
            <a:lvl5pPr marL="1148080" indent="0">
              <a:buNone/>
              <a:defRPr sz="1200"/>
            </a:lvl5pPr>
            <a:lvl6pPr marL="1435100" indent="0">
              <a:buNone/>
              <a:defRPr sz="1200"/>
            </a:lvl6pPr>
            <a:lvl7pPr marL="1722120" indent="0">
              <a:buNone/>
              <a:defRPr sz="1200"/>
            </a:lvl7pPr>
            <a:lvl8pPr marL="2009140" indent="0">
              <a:buNone/>
              <a:defRPr sz="1200"/>
            </a:lvl8pPr>
            <a:lvl9pPr marL="2295525" indent="0">
              <a:buNone/>
              <a:defRPr sz="1200"/>
            </a:lvl9pPr>
          </a:lstStyle>
          <a:p>
            <a:pPr lvl="0"/>
            <a:endParaRPr lang="en-US" noProof="0">
              <a:sym typeface="Helvetica" panose="020B0604020202020204" pitchFamily="34" charset="0"/>
            </a:endParaRPr>
          </a:p>
        </p:txBody>
      </p:sp>
      <p:sp>
        <p:nvSpPr>
          <p:cNvPr id="4" name="Text Placeholder 3"/>
          <p:cNvSpPr>
            <a:spLocks noGrp="1"/>
          </p:cNvSpPr>
          <p:nvPr>
            <p:ph type="body" sz="half" idx="2"/>
          </p:nvPr>
        </p:nvSpPr>
        <p:spPr>
          <a:xfrm>
            <a:off x="629544" y="1542881"/>
            <a:ext cx="2949029" cy="2858895"/>
          </a:xfrm>
        </p:spPr>
        <p:txBody>
          <a:bodyPr/>
          <a:lstStyle>
            <a:lvl1pPr marL="0" indent="0">
              <a:buNone/>
              <a:defRPr sz="1100"/>
            </a:lvl1pPr>
            <a:lvl2pPr marL="287020" indent="0">
              <a:buNone/>
              <a:defRPr sz="900"/>
            </a:lvl2pPr>
            <a:lvl3pPr marL="574040" indent="0">
              <a:buNone/>
              <a:defRPr sz="700"/>
            </a:lvl3pPr>
            <a:lvl4pPr marL="861060" indent="0">
              <a:buNone/>
              <a:defRPr sz="700"/>
            </a:lvl4pPr>
            <a:lvl5pPr marL="1148080" indent="0">
              <a:buNone/>
              <a:defRPr sz="700"/>
            </a:lvl5pPr>
            <a:lvl6pPr marL="1435100" indent="0">
              <a:buNone/>
              <a:defRPr sz="700"/>
            </a:lvl6pPr>
            <a:lvl7pPr marL="1722120" indent="0">
              <a:buNone/>
              <a:defRPr sz="700"/>
            </a:lvl7pPr>
            <a:lvl8pPr marL="2009140" indent="0">
              <a:buNone/>
              <a:defRPr sz="700"/>
            </a:lvl8pPr>
            <a:lvl9pPr marL="2295525" indent="0">
              <a:buNone/>
              <a:defRPr sz="700"/>
            </a:lvl9pPr>
          </a:lstStyle>
          <a:p>
            <a:pPr lvl="0"/>
            <a:r>
              <a:rPr lang="en-US"/>
              <a:t>Click to edit Master text styles</a:t>
            </a:r>
            <a:endParaRPr lang="en-US"/>
          </a:p>
        </p:txBody>
      </p:sp>
      <p:sp>
        <p:nvSpPr>
          <p:cNvPr id="5" name="Rectangle 5"/>
          <p:cNvSpPr>
            <a:spLocks noGrp="1"/>
          </p:cNvSpPr>
          <p:nvPr>
            <p:ph type="sldNum" sz="quarter" idx="10"/>
          </p:nvPr>
        </p:nvSpPr>
        <p:spPr/>
        <p:txBody>
          <a:bodyPr/>
          <a:lstStyle>
            <a:lvl1pPr>
              <a:defRPr/>
            </a:lvl1pPr>
          </a:lstStyle>
          <a:p>
            <a:fld id="{EB709096-912F-4774-8F9C-D173966EA403}"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p:cNvSpPr>
          <p:nvPr>
            <p:ph type="body" idx="1"/>
          </p:nvPr>
        </p:nvSpPr>
        <p:spPr bwMode="auto">
          <a:xfrm>
            <a:off x="347663" y="719138"/>
            <a:ext cx="8447087" cy="404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1886" tIns="31886" rIns="31886" bIns="31886" numCol="1" anchor="t" anchorCtr="0" compatLnSpc="1"/>
          <a:lstStyle/>
          <a:p>
            <a:pPr lvl="0"/>
            <a:r>
              <a:rPr lang="en-US" altLang="en-US">
                <a:sym typeface="Helvetica" panose="020B0604020202020204" pitchFamily="34" charset="0"/>
              </a:rPr>
              <a:t>Click to edit Template text styles</a:t>
            </a:r>
            <a:endParaRPr lang="en-US" altLang="en-US">
              <a:sym typeface="Helvetica" panose="020B0604020202020204" pitchFamily="34" charset="0"/>
            </a:endParaRPr>
          </a:p>
          <a:p>
            <a:pPr lvl="1"/>
            <a:r>
              <a:rPr lang="en-US" altLang="en-US">
                <a:sym typeface="Helvetica" panose="020B0604020202020204" pitchFamily="34" charset="0"/>
              </a:rPr>
              <a:t>Second level</a:t>
            </a:r>
            <a:endParaRPr lang="en-US" altLang="en-US">
              <a:sym typeface="Helvetica" panose="020B0604020202020204" pitchFamily="34" charset="0"/>
            </a:endParaRPr>
          </a:p>
          <a:p>
            <a:pPr lvl="2"/>
            <a:r>
              <a:rPr lang="en-US" altLang="en-US">
                <a:sym typeface="Helvetica" panose="020B0604020202020204" pitchFamily="34" charset="0"/>
              </a:rPr>
              <a:t>Third level</a:t>
            </a:r>
            <a:endParaRPr lang="en-US" altLang="en-US">
              <a:sym typeface="Helvetica" panose="020B0604020202020204" pitchFamily="34" charset="0"/>
            </a:endParaRPr>
          </a:p>
          <a:p>
            <a:pPr lvl="3"/>
            <a:r>
              <a:rPr lang="en-US" altLang="en-US">
                <a:sym typeface="Helvetica" panose="020B0604020202020204" pitchFamily="34" charset="0"/>
              </a:rPr>
              <a:t>Fourth level</a:t>
            </a:r>
            <a:endParaRPr lang="en-US" altLang="en-US">
              <a:sym typeface="Helvetica" panose="020B0604020202020204" pitchFamily="34" charset="0"/>
            </a:endParaRPr>
          </a:p>
          <a:p>
            <a:pPr lvl="4"/>
            <a:r>
              <a:rPr lang="en-US" altLang="en-US">
                <a:sym typeface="Helvetica" panose="020B0604020202020204" pitchFamily="34" charset="0"/>
              </a:rPr>
              <a:t>Fifth level</a:t>
            </a:r>
            <a:endParaRPr lang="en-US" altLang="en-US">
              <a:sym typeface="Helvetica" panose="020B0604020202020204" pitchFamily="34" charset="0"/>
            </a:endParaRPr>
          </a:p>
        </p:txBody>
      </p:sp>
      <p:sp>
        <p:nvSpPr>
          <p:cNvPr id="1027" name="Rectangle 2"/>
          <p:cNvSpPr>
            <a:spLocks noGrp="1"/>
          </p:cNvSpPr>
          <p:nvPr>
            <p:ph type="title"/>
          </p:nvPr>
        </p:nvSpPr>
        <p:spPr bwMode="auto">
          <a:xfrm>
            <a:off x="500063" y="93663"/>
            <a:ext cx="8143875"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1886" tIns="31886" rIns="31886" bIns="31886" numCol="1" anchor="t" anchorCtr="0" compatLnSpc="1"/>
          <a:lstStyle/>
          <a:p>
            <a:pPr lvl="0"/>
            <a:r>
              <a:rPr lang="en-US" altLang="en-US">
                <a:sym typeface="Helvetica" panose="020B0604020202020204" pitchFamily="34" charset="0"/>
              </a:rPr>
              <a:t>Click to edit Template title style</a:t>
            </a:r>
            <a:endParaRPr lang="en-US" altLang="en-US">
              <a:sym typeface="Helvetica" panose="020B0604020202020204" pitchFamily="34" charset="0"/>
            </a:endParaRPr>
          </a:p>
        </p:txBody>
      </p:sp>
      <p:pic>
        <p:nvPicPr>
          <p:cNvPr id="1028" name="Picture 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05638" y="69850"/>
            <a:ext cx="1851025"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9" name="Line 4"/>
          <p:cNvSpPr>
            <a:spLocks noChangeShapeType="1"/>
          </p:cNvSpPr>
          <p:nvPr/>
        </p:nvSpPr>
        <p:spPr bwMode="auto">
          <a:xfrm>
            <a:off x="341313" y="588963"/>
            <a:ext cx="8459787"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1886" tIns="31886" rIns="31886" bIns="31886" anchor="ctr"/>
          <a:lstStyle/>
          <a:p>
            <a:endParaRPr lang="en-US"/>
          </a:p>
        </p:txBody>
      </p:sp>
      <p:sp>
        <p:nvSpPr>
          <p:cNvPr id="2" name="Rectangle 5"/>
          <p:cNvSpPr>
            <a:spLocks noGrp="1"/>
          </p:cNvSpPr>
          <p:nvPr>
            <p:ph type="sldNum" sz="quarter" idx="2"/>
          </p:nvPr>
        </p:nvSpPr>
        <p:spPr bwMode="auto">
          <a:xfrm>
            <a:off x="4460875" y="4808538"/>
            <a:ext cx="215900" cy="173037"/>
          </a:xfrm>
          <a:prstGeom prst="rect">
            <a:avLst/>
          </a:prstGeom>
          <a:noFill/>
          <a:ln>
            <a:noFill/>
          </a:ln>
          <a:effectLst/>
        </p:spPr>
        <p:txBody>
          <a:bodyPr vert="horz" wrap="none" lIns="31886" tIns="31886" rIns="31886" bIns="31886" numCol="1" anchor="b" anchorCtr="0" compatLnSpc="1"/>
          <a:lstStyle>
            <a:lvl1pPr algn="ctr" defTabSz="1090930" eaLnBrk="1">
              <a:defRPr sz="900">
                <a:solidFill>
                  <a:srgbClr val="5E5E5E"/>
                </a:solidFill>
                <a:latin typeface="Graphik" charset="0"/>
                <a:ea typeface="Graphik" charset="0"/>
                <a:cs typeface="Graphik" charset="0"/>
                <a:sym typeface="Graphik" charset="0"/>
              </a:defRPr>
            </a:lvl1pPr>
          </a:lstStyle>
          <a:p>
            <a:fld id="{B78101D5-FE84-44C9-AB30-8CA2B182F501}"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090930" rtl="0" eaLnBrk="0" fontAlgn="base" hangingPunct="0">
        <a:lnSpc>
          <a:spcPct val="70000"/>
        </a:lnSpc>
        <a:spcBef>
          <a:spcPct val="0"/>
        </a:spcBef>
        <a:spcAft>
          <a:spcPct val="0"/>
        </a:spcAft>
        <a:defRPr sz="3600" b="1" kern="1200">
          <a:solidFill>
            <a:srgbClr val="AE0428"/>
          </a:solidFill>
          <a:latin typeface="+mj-lt"/>
          <a:ea typeface="+mj-ea"/>
          <a:cs typeface="+mj-cs"/>
          <a:sym typeface="Helvetica" panose="020B0604020202020204" pitchFamily="34" charset="0"/>
        </a:defRPr>
      </a:lvl1pPr>
      <a:lvl2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1090930" rtl="0" eaLnBrk="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28702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57404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86106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148080" algn="l" defTabSz="1092200" rtl="0" fontAlgn="base" hangingPunct="0">
        <a:lnSpc>
          <a:spcPct val="70000"/>
        </a:lnSpc>
        <a:spcBef>
          <a:spcPct val="0"/>
        </a:spcBef>
        <a:spcAft>
          <a:spcPct val="0"/>
        </a:spcAft>
        <a:defRPr sz="3600" b="1">
          <a:solidFill>
            <a:srgbClr val="AE042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marL="263525" indent="-263525" algn="l" defTabSz="1090930" rtl="0" eaLnBrk="0" fontAlgn="base" hangingPunct="0">
        <a:spcBef>
          <a:spcPts val="1250"/>
        </a:spcBef>
        <a:spcAft>
          <a:spcPct val="0"/>
        </a:spcAft>
        <a:buSzPct val="75000"/>
        <a:buChar char="•"/>
        <a:defRPr sz="1900" kern="1200">
          <a:solidFill>
            <a:srgbClr val="000000"/>
          </a:solidFill>
          <a:latin typeface="+mn-lt"/>
          <a:ea typeface="+mn-ea"/>
          <a:cs typeface="+mn-cs"/>
          <a:sym typeface="Helvetica" panose="020B0604020202020204" pitchFamily="34" charset="0"/>
        </a:defRPr>
      </a:lvl1pPr>
      <a:lvl2pPr marL="494030"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2pPr>
      <a:lvl3pPr marL="739775"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3pPr>
      <a:lvl4pPr marL="987425"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4pPr>
      <a:lvl5pPr marL="1235075" indent="-246380" algn="l" defTabSz="1090930" rtl="0" eaLnBrk="0" fontAlgn="base" hangingPunct="0">
        <a:spcBef>
          <a:spcPts val="1250"/>
        </a:spcBef>
        <a:spcAft>
          <a:spcPct val="0"/>
        </a:spcAft>
        <a:buSzPct val="175000"/>
        <a:buChar char="•"/>
        <a:defRPr sz="1900" kern="1200">
          <a:solidFill>
            <a:srgbClr val="000000"/>
          </a:solidFill>
          <a:latin typeface="+mn-lt"/>
          <a:ea typeface="+mn-ea"/>
          <a:cs typeface="+mn-cs"/>
          <a:sym typeface="Helvetica" panose="020B0604020202020204" pitchFamily="34" charset="0"/>
        </a:defRPr>
      </a:lvl5pPr>
      <a:lvl6pPr marL="1578610"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6pPr>
      <a:lvl7pPr marL="1865630"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7pPr>
      <a:lvl8pPr marL="2152015"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8pPr>
      <a:lvl9pPr marL="2439035" indent="-143510" algn="l" defTabSz="574040" rtl="0" eaLnBrk="1" latinLnBrk="0" hangingPunct="1">
        <a:lnSpc>
          <a:spcPct val="90000"/>
        </a:lnSpc>
        <a:spcBef>
          <a:spcPts val="31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574040" rtl="0" eaLnBrk="1" latinLnBrk="0" hangingPunct="1">
        <a:defRPr sz="1200" kern="1200">
          <a:solidFill>
            <a:schemeClr val="tx1"/>
          </a:solidFill>
          <a:latin typeface="+mn-lt"/>
          <a:ea typeface="+mn-ea"/>
          <a:cs typeface="+mn-cs"/>
        </a:defRPr>
      </a:lvl1pPr>
      <a:lvl2pPr marL="287020" algn="l" defTabSz="574040" rtl="0" eaLnBrk="1" latinLnBrk="0" hangingPunct="1">
        <a:defRPr sz="1200" kern="1200">
          <a:solidFill>
            <a:schemeClr val="tx1"/>
          </a:solidFill>
          <a:latin typeface="+mn-lt"/>
          <a:ea typeface="+mn-ea"/>
          <a:cs typeface="+mn-cs"/>
        </a:defRPr>
      </a:lvl2pPr>
      <a:lvl3pPr marL="574040" algn="l" defTabSz="574040" rtl="0" eaLnBrk="1" latinLnBrk="0" hangingPunct="1">
        <a:defRPr sz="1200" kern="1200">
          <a:solidFill>
            <a:schemeClr val="tx1"/>
          </a:solidFill>
          <a:latin typeface="+mn-lt"/>
          <a:ea typeface="+mn-ea"/>
          <a:cs typeface="+mn-cs"/>
        </a:defRPr>
      </a:lvl3pPr>
      <a:lvl4pPr marL="861060" algn="l" defTabSz="574040" rtl="0" eaLnBrk="1" latinLnBrk="0" hangingPunct="1">
        <a:defRPr sz="1200" kern="1200">
          <a:solidFill>
            <a:schemeClr val="tx1"/>
          </a:solidFill>
          <a:latin typeface="+mn-lt"/>
          <a:ea typeface="+mn-ea"/>
          <a:cs typeface="+mn-cs"/>
        </a:defRPr>
      </a:lvl4pPr>
      <a:lvl5pPr marL="1148080" algn="l" defTabSz="574040" rtl="0" eaLnBrk="1" latinLnBrk="0" hangingPunct="1">
        <a:defRPr sz="1200" kern="1200">
          <a:solidFill>
            <a:schemeClr val="tx1"/>
          </a:solidFill>
          <a:latin typeface="+mn-lt"/>
          <a:ea typeface="+mn-ea"/>
          <a:cs typeface="+mn-cs"/>
        </a:defRPr>
      </a:lvl5pPr>
      <a:lvl6pPr marL="1435100" algn="l" defTabSz="574040" rtl="0" eaLnBrk="1" latinLnBrk="0" hangingPunct="1">
        <a:defRPr sz="1200" kern="1200">
          <a:solidFill>
            <a:schemeClr val="tx1"/>
          </a:solidFill>
          <a:latin typeface="+mn-lt"/>
          <a:ea typeface="+mn-ea"/>
          <a:cs typeface="+mn-cs"/>
        </a:defRPr>
      </a:lvl6pPr>
      <a:lvl7pPr marL="1722120" algn="l" defTabSz="574040" rtl="0" eaLnBrk="1" latinLnBrk="0" hangingPunct="1">
        <a:defRPr sz="1200" kern="1200">
          <a:solidFill>
            <a:schemeClr val="tx1"/>
          </a:solidFill>
          <a:latin typeface="+mn-lt"/>
          <a:ea typeface="+mn-ea"/>
          <a:cs typeface="+mn-cs"/>
        </a:defRPr>
      </a:lvl7pPr>
      <a:lvl8pPr marL="2009140" algn="l" defTabSz="574040" rtl="0" eaLnBrk="1" latinLnBrk="0" hangingPunct="1">
        <a:defRPr sz="1200" kern="1200">
          <a:solidFill>
            <a:schemeClr val="tx1"/>
          </a:solidFill>
          <a:latin typeface="+mn-lt"/>
          <a:ea typeface="+mn-ea"/>
          <a:cs typeface="+mn-cs"/>
        </a:defRPr>
      </a:lvl8pPr>
      <a:lvl9pPr marL="2295525" algn="l" defTabSz="57404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GIF"/></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
          <p:cNvSpPr>
            <a:spLocks noGrp="1"/>
          </p:cNvSpPr>
          <p:nvPr>
            <p:ph type="ctrTitle"/>
          </p:nvPr>
        </p:nvSpPr>
        <p:spPr>
          <a:xfrm>
            <a:off x="500063" y="1158875"/>
            <a:ext cx="8143875" cy="568325"/>
          </a:xfrm>
        </p:spPr>
        <p:txBody>
          <a:bodyPr/>
          <a:lstStyle/>
          <a:p>
            <a:pPr eaLnBrk="1">
              <a:lnSpc>
                <a:spcPct val="80000"/>
              </a:lnSpc>
            </a:pPr>
            <a:r>
              <a:rPr lang="en-US" altLang="en-US" sz="2800" dirty="0"/>
              <a:t>DTS207TC Database Development and Design</a:t>
            </a:r>
            <a:endParaRPr lang="en-US" altLang="en-US" sz="2800" dirty="0"/>
          </a:p>
        </p:txBody>
      </p:sp>
      <p:sp>
        <p:nvSpPr>
          <p:cNvPr id="2051" name="Rectangle 2"/>
          <p:cNvSpPr>
            <a:spLocks noGrp="1"/>
          </p:cNvSpPr>
          <p:nvPr>
            <p:ph type="subTitle" sz="quarter" idx="1"/>
          </p:nvPr>
        </p:nvSpPr>
        <p:spPr>
          <a:xfrm>
            <a:off x="500063" y="2428240"/>
            <a:ext cx="8143875" cy="385763"/>
          </a:xfrm>
        </p:spPr>
        <p:txBody>
          <a:bodyPr/>
          <a:lstStyle/>
          <a:p>
            <a:pPr defTabSz="365125" eaLnBrk="1">
              <a:spcBef>
                <a:spcPct val="0"/>
              </a:spcBef>
              <a:buSzTx/>
            </a:pPr>
            <a:r>
              <a:rPr lang="en-US" altLang="zh-CN" sz="2100" b="1" dirty="0">
                <a:solidFill>
                  <a:srgbClr val="AE0428"/>
                </a:solidFill>
                <a:ea typeface="宋体" panose="02010600030101010101" pitchFamily="2" charset="-122"/>
                <a:sym typeface="+mn-ea"/>
              </a:rPr>
              <a:t>Lecture 6</a:t>
            </a:r>
            <a:endParaRPr lang="en-US" altLang="zh-CN" sz="2100" b="1" dirty="0">
              <a:solidFill>
                <a:srgbClr val="AE0428"/>
              </a:solidFill>
              <a:ea typeface="宋体" panose="02010600030101010101" pitchFamily="2" charset="-122"/>
              <a:sym typeface="+mn-ea"/>
            </a:endParaRPr>
          </a:p>
          <a:p>
            <a:pPr defTabSz="365125" eaLnBrk="1">
              <a:spcBef>
                <a:spcPct val="0"/>
              </a:spcBef>
              <a:buSzTx/>
            </a:pPr>
            <a:r>
              <a:rPr lang="en-US" altLang="zh-CN" sz="2100" b="1" dirty="0">
                <a:solidFill>
                  <a:srgbClr val="AE0428"/>
                </a:solidFill>
                <a:ea typeface="宋体" panose="02010600030101010101" pitchFamily="2" charset="-122"/>
                <a:sym typeface="+mn-ea"/>
              </a:rPr>
              <a:t>UML for </a:t>
            </a:r>
            <a:r>
              <a:rPr lang="en-US" altLang="zh-CN" sz="2100" b="1" dirty="0">
                <a:solidFill>
                  <a:srgbClr val="AE0428"/>
                </a:solidFill>
                <a:ea typeface="宋体" panose="02010600030101010101" pitchFamily="2" charset="-122"/>
                <a:sym typeface="+mn-ea"/>
              </a:rPr>
              <a:t>CW1Q4</a:t>
            </a:r>
            <a:endParaRPr lang="en-US" altLang="zh-CN" sz="2100" b="1" dirty="0">
              <a:solidFill>
                <a:srgbClr val="AE0428"/>
              </a:solidFill>
              <a:ea typeface="宋体" panose="02010600030101010101" pitchFamily="2" charset="-122"/>
            </a:endParaRPr>
          </a:p>
          <a:p>
            <a:pPr algn="ctr" defTabSz="365125" eaLnBrk="1">
              <a:buClrTx/>
              <a:buSzTx/>
              <a:buFontTx/>
            </a:pPr>
            <a:r>
              <a:rPr lang="en-US" altLang="zh-CN" sz="2100" b="1" dirty="0">
                <a:solidFill>
                  <a:srgbClr val="AE0428"/>
                </a:solidFill>
                <a:ea typeface="宋体" panose="02010600030101010101" pitchFamily="2" charset="-122"/>
                <a:sym typeface="+mn-ea"/>
              </a:rPr>
              <a:t>Chap 10</a:t>
            </a:r>
            <a:r>
              <a:rPr lang="en-US" altLang="zh-CN" sz="2100" b="1" dirty="0">
                <a:solidFill>
                  <a:srgbClr val="AE0428"/>
                </a:solidFill>
                <a:ea typeface="宋体" panose="02010600030101010101" pitchFamily="2" charset="-122"/>
              </a:rPr>
              <a:t> Big Data</a:t>
            </a:r>
            <a:r>
              <a:rPr lang="en-US" altLang="zh-CN" sz="2100" b="1" dirty="0">
                <a:solidFill>
                  <a:srgbClr val="AE0428"/>
                </a:solidFill>
                <a:ea typeface="宋体" panose="02010600030101010101" pitchFamily="2" charset="-122"/>
                <a:sym typeface="+mn-ea"/>
              </a:rPr>
              <a:t>*</a:t>
            </a:r>
            <a:endParaRPr lang="en-US" altLang="zh-CN" sz="2100" b="1" dirty="0">
              <a:solidFill>
                <a:srgbClr val="AE0428"/>
              </a:solidFill>
              <a:ea typeface="宋体" panose="02010600030101010101" pitchFamily="2" charset="-122"/>
            </a:endParaRPr>
          </a:p>
          <a:p>
            <a:pPr algn="ctr" defTabSz="365125" eaLnBrk="1">
              <a:buClrTx/>
              <a:buSzTx/>
              <a:buFontTx/>
            </a:pPr>
            <a:endParaRPr lang="en-US" altLang="zh-CN" sz="2100" b="1" dirty="0">
              <a:solidFill>
                <a:srgbClr val="AE0428"/>
              </a:solidFill>
              <a:ea typeface="宋体" panose="02010600030101010101" pitchFamily="2" charset="-122"/>
            </a:endParaRPr>
          </a:p>
        </p:txBody>
      </p:sp>
      <p:sp>
        <p:nvSpPr>
          <p:cNvPr id="2052" name="Text Box 3"/>
          <p:cNvSpPr txBox="1"/>
          <p:nvPr/>
        </p:nvSpPr>
        <p:spPr bwMode="auto">
          <a:xfrm>
            <a:off x="500063" y="4435475"/>
            <a:ext cx="8143875" cy="22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1886" tIns="31886" rIns="31886" bIns="31886"/>
          <a:lstStyle>
            <a:lvl1pPr defTabSz="586105">
              <a:defRPr sz="1100">
                <a:solidFill>
                  <a:srgbClr val="000000"/>
                </a:solidFill>
                <a:latin typeface="Canela Text Regular" charset="0"/>
                <a:ea typeface="Canela Text Regular" charset="0"/>
                <a:cs typeface="Canela Text Regular" charset="0"/>
                <a:sym typeface="Canela Text Regular" charset="0"/>
              </a:defRPr>
            </a:lvl1pPr>
            <a:lvl2pPr marL="742950" indent="-285750" defTabSz="586105">
              <a:defRPr sz="1100">
                <a:solidFill>
                  <a:srgbClr val="000000"/>
                </a:solidFill>
                <a:latin typeface="Canela Text Regular" charset="0"/>
                <a:ea typeface="Canela Text Regular" charset="0"/>
                <a:cs typeface="Canela Text Regular" charset="0"/>
                <a:sym typeface="Canela Text Regular" charset="0"/>
              </a:defRPr>
            </a:lvl2pPr>
            <a:lvl3pPr marL="1143000" indent="-228600" defTabSz="586105">
              <a:defRPr sz="1100">
                <a:solidFill>
                  <a:srgbClr val="000000"/>
                </a:solidFill>
                <a:latin typeface="Canela Text Regular" charset="0"/>
                <a:ea typeface="Canela Text Regular" charset="0"/>
                <a:cs typeface="Canela Text Regular" charset="0"/>
                <a:sym typeface="Canela Text Regular" charset="0"/>
              </a:defRPr>
            </a:lvl3pPr>
            <a:lvl4pPr marL="1600200" indent="-228600" defTabSz="586105">
              <a:defRPr sz="1100">
                <a:solidFill>
                  <a:srgbClr val="000000"/>
                </a:solidFill>
                <a:latin typeface="Canela Text Regular" charset="0"/>
                <a:ea typeface="Canela Text Regular" charset="0"/>
                <a:cs typeface="Canela Text Regular" charset="0"/>
                <a:sym typeface="Canela Text Regular" charset="0"/>
              </a:defRPr>
            </a:lvl4pPr>
            <a:lvl5pPr marL="2057400" indent="-228600" defTabSz="586105">
              <a:defRPr sz="1100">
                <a:solidFill>
                  <a:srgbClr val="000000"/>
                </a:solidFill>
                <a:latin typeface="Canela Text Regular" charset="0"/>
                <a:ea typeface="Canela Text Regular" charset="0"/>
                <a:cs typeface="Canela Text Regular" charset="0"/>
                <a:sym typeface="Canela Text Regular" charset="0"/>
              </a:defRPr>
            </a:lvl5pPr>
            <a:lvl6pPr marL="25146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6pPr>
            <a:lvl7pPr marL="29718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7pPr>
            <a:lvl8pPr marL="34290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8pPr>
            <a:lvl9pPr marL="3886200" indent="-228600" defTabSz="586105" eaLnBrk="0" fontAlgn="base" hangingPunct="0">
              <a:spcBef>
                <a:spcPct val="0"/>
              </a:spcBef>
              <a:spcAft>
                <a:spcPct val="0"/>
              </a:spcAft>
              <a:defRPr sz="1100">
                <a:solidFill>
                  <a:srgbClr val="000000"/>
                </a:solidFill>
                <a:latin typeface="Canela Text Regular" charset="0"/>
                <a:ea typeface="Canela Text Regular" charset="0"/>
                <a:cs typeface="Canela Text Regular" charset="0"/>
                <a:sym typeface="Canela Text Regular" charset="0"/>
              </a:defRPr>
            </a:lvl9pPr>
          </a:lstStyle>
          <a:p>
            <a:pPr algn="ctr" eaLnBrk="1"/>
            <a:r>
              <a:rPr lang="en-US" altLang="zh-CN" sz="1200">
                <a:latin typeface="Helvetica" panose="020B0604020202020204" pitchFamily="34" charset="0"/>
                <a:ea typeface="宋体" panose="02010600030101010101" pitchFamily="2" charset="-122"/>
                <a:sym typeface="Helvetica" panose="020B0604020202020204" pitchFamily="34" charset="0"/>
              </a:rPr>
              <a:t>Di Zhang</a:t>
            </a:r>
            <a:r>
              <a:rPr lang="en-US" alt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Autumn 2025</a:t>
            </a:r>
            <a:endParaRPr lang="en-US" alt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2" name="文本框 1"/>
          <p:cNvSpPr txBox="1"/>
          <p:nvPr/>
        </p:nvSpPr>
        <p:spPr>
          <a:xfrm>
            <a:off x="3279140" y="4832350"/>
            <a:ext cx="3048000" cy="260350"/>
          </a:xfrm>
          <a:prstGeom prst="rect">
            <a:avLst/>
          </a:prstGeom>
          <a:noFill/>
        </p:spPr>
        <p:txBody>
          <a:bodyPr wrap="square" rtlCol="0">
            <a:spAutoFit/>
          </a:bodyPr>
          <a:lstStyle/>
          <a:p>
            <a:r>
              <a:rPr lang="en-US" altLang="zh-CN" b="1" dirty="0">
                <a:solidFill>
                  <a:srgbClr val="AE0428"/>
                </a:solidFill>
                <a:ea typeface="宋体" panose="02010600030101010101" pitchFamily="2" charset="-122"/>
                <a:sym typeface="+mn-ea"/>
              </a:rPr>
              <a:t>Page titles with * will not be assessed</a:t>
            </a:r>
            <a:endParaRPr lang="zh-CN" alt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0" y="-20955"/>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rcRect t="8926"/>
          <a:stretch>
            <a:fillRect/>
          </a:stretch>
        </p:blipFill>
        <p:spPr>
          <a:xfrm>
            <a:off x="2123440" y="-20320"/>
            <a:ext cx="4649470" cy="5118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24765" y="234557"/>
            <a:ext cx="9144000" cy="42933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p:nvPr>
            <p:custDataLst>
              <p:tags r:id="rId1"/>
            </p:custDataLst>
          </p:nvPr>
        </p:nvGraphicFramePr>
        <p:xfrm>
          <a:off x="0" y="-8890"/>
          <a:ext cx="9073515" cy="5164455"/>
        </p:xfrm>
        <a:graphic>
          <a:graphicData uri="http://schemas.openxmlformats.org/drawingml/2006/table">
            <a:tbl>
              <a:tblPr firstRow="1" firstCol="1">
                <a:tableStyleId>{624E0B5C-5EDD-49C8-9413-34B54E3689D8}</a:tableStyleId>
              </a:tblPr>
              <a:tblGrid>
                <a:gridCol w="3024505"/>
                <a:gridCol w="3024505"/>
                <a:gridCol w="3024505"/>
              </a:tblGrid>
              <a:tr h="285750">
                <a:tc>
                  <a:txBody>
                    <a:bodyPr/>
                    <a:lstStyle/>
                    <a:p>
                      <a:pPr algn="l">
                        <a:lnSpc>
                          <a:spcPts val="1250"/>
                        </a:lnSpc>
                      </a:pPr>
                      <a:r>
                        <a:rPr lang="en-US" altLang="zh-CN" sz="900"/>
                        <a:t>Aspect</a:t>
                      </a:r>
                      <a:endParaRPr lang="en-US" altLang="zh-CN" sz="900"/>
                    </a:p>
                  </a:txBody>
                  <a:tcPr marL="0" marR="101917" marT="63817" marB="63817" anchor="ctr"/>
                </a:tc>
                <a:tc>
                  <a:txBody>
                    <a:bodyPr/>
                    <a:lstStyle/>
                    <a:p>
                      <a:pPr algn="l">
                        <a:lnSpc>
                          <a:spcPts val="1250"/>
                        </a:lnSpc>
                      </a:pPr>
                      <a:r>
                        <a:rPr lang="en-US" altLang="zh-CN" sz="900"/>
                        <a:t>Parallel Computing</a:t>
                      </a:r>
                      <a:endParaRPr lang="en-US" altLang="zh-CN" sz="900"/>
                    </a:p>
                  </a:txBody>
                  <a:tcPr marL="101917" marR="101917" marT="63817" marB="63817" anchor="ctr"/>
                </a:tc>
                <a:tc>
                  <a:txBody>
                    <a:bodyPr/>
                    <a:lstStyle/>
                    <a:p>
                      <a:pPr algn="l">
                        <a:lnSpc>
                          <a:spcPts val="1250"/>
                        </a:lnSpc>
                      </a:pPr>
                      <a:r>
                        <a:rPr lang="en-US" altLang="zh-CN" sz="900"/>
                        <a:t>Distributed Computing</a:t>
                      </a:r>
                      <a:endParaRPr lang="en-US" altLang="zh-CN" sz="900"/>
                    </a:p>
                  </a:txBody>
                  <a:tcPr marL="101917" marR="101917" marT="63817" marB="63817" anchor="ctr"/>
                </a:tc>
              </a:tr>
              <a:tr h="473075">
                <a:tc>
                  <a:txBody>
                    <a:bodyPr/>
                    <a:lstStyle/>
                    <a:p>
                      <a:pPr>
                        <a:lnSpc>
                          <a:spcPts val="1250"/>
                        </a:lnSpc>
                      </a:pPr>
                      <a:r>
                        <a:rPr lang="en-US" altLang="zh-CN" sz="900"/>
                        <a:t>Primary Goal</a:t>
                      </a:r>
                      <a:endParaRPr lang="en-US" altLang="zh-CN" sz="900"/>
                    </a:p>
                  </a:txBody>
                  <a:tcPr marL="0" marR="101917" marT="63817" marB="63817" anchor="ctr"/>
                </a:tc>
                <a:tc>
                  <a:txBody>
                    <a:bodyPr/>
                    <a:lstStyle/>
                    <a:p>
                      <a:pPr>
                        <a:lnSpc>
                          <a:spcPts val="1250"/>
                        </a:lnSpc>
                      </a:pPr>
                      <a:r>
                        <a:rPr lang="en-US" altLang="zh-CN" sz="900"/>
                        <a:t>Increase speed, reduce execution time for a single, complex task.</a:t>
                      </a:r>
                      <a:endParaRPr lang="en-US" altLang="zh-CN" sz="900"/>
                    </a:p>
                  </a:txBody>
                  <a:tcPr marL="101917" marR="101917" marT="63817" marB="63817" anchor="ctr"/>
                </a:tc>
                <a:tc>
                  <a:txBody>
                    <a:bodyPr/>
                    <a:lstStyle/>
                    <a:p>
                      <a:pPr>
                        <a:lnSpc>
                          <a:spcPts val="1250"/>
                        </a:lnSpc>
                      </a:pPr>
                      <a:r>
                        <a:rPr lang="en-US" altLang="zh-CN" sz="900"/>
                        <a:t>Resource sharing, scalability, fault tolerance, solving large-scale problems.</a:t>
                      </a:r>
                      <a:endParaRPr lang="en-US" altLang="zh-CN" sz="900"/>
                    </a:p>
                  </a:txBody>
                  <a:tcPr marL="101917" marR="0" marT="63817" marB="63817" anchor="ctr"/>
                </a:tc>
              </a:tr>
              <a:tr h="597535">
                <a:tc>
                  <a:txBody>
                    <a:bodyPr/>
                    <a:lstStyle/>
                    <a:p>
                      <a:pPr>
                        <a:lnSpc>
                          <a:spcPts val="1250"/>
                        </a:lnSpc>
                      </a:pPr>
                      <a:r>
                        <a:rPr lang="en-US" altLang="zh-CN" sz="900"/>
                        <a:t>System Architecture</a:t>
                      </a:r>
                      <a:endParaRPr lang="en-US" altLang="zh-CN" sz="900"/>
                    </a:p>
                  </a:txBody>
                  <a:tcPr marL="0" marR="101917" marT="63817" marB="63817" anchor="ctr"/>
                </a:tc>
                <a:tc>
                  <a:txBody>
                    <a:bodyPr/>
                    <a:lstStyle/>
                    <a:p>
                      <a:pPr>
                        <a:lnSpc>
                          <a:spcPts val="1250"/>
                        </a:lnSpc>
                      </a:pPr>
                      <a:r>
                        <a:rPr lang="en-US" altLang="zh-CN" sz="900"/>
                        <a:t>Tightly-coupled. Processors connected via high-speed buses, shared memory, or specialized networks (InfiniBand).</a:t>
                      </a:r>
                      <a:endParaRPr lang="en-US" altLang="zh-CN" sz="900"/>
                    </a:p>
                  </a:txBody>
                  <a:tcPr marL="101917" marR="101917" marT="63817" marB="63817" anchor="ctr"/>
                </a:tc>
                <a:tc>
                  <a:txBody>
                    <a:bodyPr/>
                    <a:lstStyle/>
                    <a:p>
                      <a:pPr>
                        <a:lnSpc>
                          <a:spcPts val="1250"/>
                        </a:lnSpc>
                      </a:pPr>
                      <a:r>
                        <a:rPr lang="en-US" altLang="zh-CN" sz="900"/>
                        <a:t>Loosely-coupled. Computers (nodes) connected via standard networks (Ethernet, Internet).</a:t>
                      </a:r>
                      <a:endParaRPr lang="en-US" altLang="zh-CN" sz="900"/>
                    </a:p>
                  </a:txBody>
                  <a:tcPr marL="101917" marR="0" marT="63817" marB="63817" anchor="ctr"/>
                </a:tc>
              </a:tr>
              <a:tr h="596900">
                <a:tc>
                  <a:txBody>
                    <a:bodyPr/>
                    <a:lstStyle/>
                    <a:p>
                      <a:pPr>
                        <a:lnSpc>
                          <a:spcPts val="1250"/>
                        </a:lnSpc>
                      </a:pPr>
                      <a:r>
                        <a:rPr lang="en-US" altLang="zh-CN" sz="900"/>
                        <a:t>Memory Model</a:t>
                      </a:r>
                      <a:endParaRPr lang="en-US" altLang="zh-CN" sz="900"/>
                    </a:p>
                  </a:txBody>
                  <a:tcPr marL="0" marR="101917" marT="63817" marB="63817" anchor="ctr"/>
                </a:tc>
                <a:tc>
                  <a:txBody>
                    <a:bodyPr/>
                    <a:lstStyle/>
                    <a:p>
                      <a:pPr>
                        <a:lnSpc>
                          <a:spcPts val="1250"/>
                        </a:lnSpc>
                      </a:pPr>
                      <a:r>
                        <a:rPr lang="en-US" altLang="zh-CN" sz="900"/>
                        <a:t>Often Shared Memory. All processors access a common memory address space.</a:t>
                      </a:r>
                      <a:endParaRPr lang="en-US" altLang="zh-CN" sz="900"/>
                    </a:p>
                  </a:txBody>
                  <a:tcPr marL="101917" marR="101917" marT="63817" marB="63817" anchor="ctr"/>
                </a:tc>
                <a:tc>
                  <a:txBody>
                    <a:bodyPr/>
                    <a:lstStyle/>
                    <a:p>
                      <a:pPr>
                        <a:lnSpc>
                          <a:spcPts val="1250"/>
                        </a:lnSpc>
                      </a:pPr>
                      <a:r>
                        <a:rPr lang="en-US" altLang="zh-CN" sz="900"/>
                        <a:t>Often Distributed Memory. Each node has its own private memory; data is exchanged via message passing (e.g., MPI).</a:t>
                      </a:r>
                      <a:endParaRPr lang="en-US" altLang="zh-CN" sz="900"/>
                    </a:p>
                  </a:txBody>
                  <a:tcPr marL="101917" marR="0" marT="63817" marB="63817" anchor="ctr"/>
                </a:tc>
              </a:tr>
              <a:tr h="473075">
                <a:tc>
                  <a:txBody>
                    <a:bodyPr/>
                    <a:lstStyle/>
                    <a:p>
                      <a:pPr>
                        <a:lnSpc>
                          <a:spcPts val="1250"/>
                        </a:lnSpc>
                      </a:pPr>
                      <a:r>
                        <a:rPr lang="en-US" altLang="zh-CN" sz="900"/>
                        <a:t>Communication &amp; Coordination</a:t>
                      </a:r>
                      <a:endParaRPr lang="en-US" altLang="zh-CN" sz="900"/>
                    </a:p>
                  </a:txBody>
                  <a:tcPr marL="0" marR="101917" marT="63817" marB="63817" anchor="ctr"/>
                </a:tc>
                <a:tc>
                  <a:txBody>
                    <a:bodyPr/>
                    <a:lstStyle/>
                    <a:p>
                      <a:pPr>
                        <a:lnSpc>
                          <a:spcPts val="1250"/>
                        </a:lnSpc>
                      </a:pPr>
                      <a:r>
                        <a:rPr lang="en-US" altLang="zh-CN" sz="900"/>
                        <a:t>Very low latency, very high bandwidth. Processes/threads require tight synchronization.</a:t>
                      </a:r>
                      <a:endParaRPr lang="en-US" altLang="zh-CN" sz="900"/>
                    </a:p>
                  </a:txBody>
                  <a:tcPr marL="101917" marR="101917" marT="63817" marB="63817" anchor="ctr"/>
                </a:tc>
                <a:tc>
                  <a:txBody>
                    <a:bodyPr/>
                    <a:lstStyle/>
                    <a:p>
                      <a:pPr>
                        <a:lnSpc>
                          <a:spcPts val="1250"/>
                        </a:lnSpc>
                      </a:pPr>
                      <a:r>
                        <a:rPr lang="en-US" altLang="zh-CN" sz="900"/>
                        <a:t>Higher latency, lower bandwidth. Nodes collaborate through asynchronous message passing.</a:t>
                      </a:r>
                      <a:endParaRPr lang="en-US" altLang="zh-CN" sz="900"/>
                    </a:p>
                  </a:txBody>
                  <a:tcPr marL="101917" marR="0" marT="63817" marB="63817" anchor="ctr"/>
                </a:tc>
              </a:tr>
              <a:tr h="473075">
                <a:tc>
                  <a:txBody>
                    <a:bodyPr/>
                    <a:lstStyle/>
                    <a:p>
                      <a:pPr>
                        <a:lnSpc>
                          <a:spcPts val="1250"/>
                        </a:lnSpc>
                      </a:pPr>
                      <a:r>
                        <a:rPr lang="en-US" altLang="zh-CN" sz="900"/>
                        <a:t>User Perspective</a:t>
                      </a:r>
                      <a:endParaRPr lang="en-US" altLang="zh-CN" sz="900"/>
                    </a:p>
                  </a:txBody>
                  <a:tcPr marL="0" marR="101917" marT="63817" marB="63817" anchor="ctr"/>
                </a:tc>
                <a:tc>
                  <a:txBody>
                    <a:bodyPr/>
                    <a:lstStyle/>
                    <a:p>
                      <a:pPr>
                        <a:lnSpc>
                          <a:spcPts val="1250"/>
                        </a:lnSpc>
                      </a:pPr>
                      <a:r>
                        <a:rPr lang="en-US" altLang="zh-CN" sz="900"/>
                        <a:t>Feels like using a single, powerful supercomputer.</a:t>
                      </a:r>
                      <a:endParaRPr lang="en-US" altLang="zh-CN" sz="900"/>
                    </a:p>
                  </a:txBody>
                  <a:tcPr marL="101917" marR="101917" marT="63817" marB="63817" anchor="ctr"/>
                </a:tc>
                <a:tc>
                  <a:txBody>
                    <a:bodyPr/>
                    <a:lstStyle/>
                    <a:p>
                      <a:pPr>
                        <a:lnSpc>
                          <a:spcPts val="1250"/>
                        </a:lnSpc>
                      </a:pPr>
                      <a:r>
                        <a:rPr lang="en-US" altLang="zh-CN" sz="900"/>
                        <a:t>Feels like using a single, coherent system (even though it's composed of many machines).</a:t>
                      </a:r>
                      <a:endParaRPr lang="en-US" altLang="zh-CN" sz="900"/>
                    </a:p>
                  </a:txBody>
                  <a:tcPr marL="101917" marR="0" marT="63817" marB="63817" anchor="ctr"/>
                </a:tc>
              </a:tr>
              <a:tr h="597535">
                <a:tc>
                  <a:txBody>
                    <a:bodyPr/>
                    <a:lstStyle/>
                    <a:p>
                      <a:pPr>
                        <a:lnSpc>
                          <a:spcPts val="1250"/>
                        </a:lnSpc>
                      </a:pPr>
                      <a:r>
                        <a:rPr lang="en-US" altLang="zh-CN" sz="900"/>
                        <a:t>Scaling Method</a:t>
                      </a:r>
                      <a:endParaRPr lang="en-US" altLang="zh-CN" sz="900"/>
                    </a:p>
                  </a:txBody>
                  <a:tcPr marL="0" marR="101917" marT="63817" marB="63817" anchor="ctr"/>
                </a:tc>
                <a:tc>
                  <a:txBody>
                    <a:bodyPr/>
                    <a:lstStyle/>
                    <a:p>
                      <a:pPr>
                        <a:lnSpc>
                          <a:spcPts val="1250"/>
                        </a:lnSpc>
                      </a:pPr>
                      <a:r>
                        <a:rPr lang="en-US" altLang="zh-CN" sz="900"/>
                        <a:t>Vertical Scaling (Scale-up). Adding more CPUs/cores within a single node. Limited by physical constraints.</a:t>
                      </a:r>
                      <a:endParaRPr lang="en-US" altLang="zh-CN" sz="900"/>
                    </a:p>
                  </a:txBody>
                  <a:tcPr marL="101917" marR="101917" marT="63817" marB="63817" anchor="ctr"/>
                </a:tc>
                <a:tc>
                  <a:txBody>
                    <a:bodyPr/>
                    <a:lstStyle/>
                    <a:p>
                      <a:pPr>
                        <a:lnSpc>
                          <a:spcPts val="1250"/>
                        </a:lnSpc>
                      </a:pPr>
                      <a:r>
                        <a:rPr lang="en-US" altLang="zh-CN" sz="900"/>
                        <a:t>Horizontal Scaling (Scale-out). Adding more commodity computer nodes. Theoretically unlimited.</a:t>
                      </a:r>
                      <a:endParaRPr lang="en-US" altLang="zh-CN" sz="900"/>
                    </a:p>
                  </a:txBody>
                  <a:tcPr marL="101917" marR="0" marT="63817" marB="63817" anchor="ctr"/>
                </a:tc>
              </a:tr>
              <a:tr h="473075">
                <a:tc>
                  <a:txBody>
                    <a:bodyPr/>
                    <a:lstStyle/>
                    <a:p>
                      <a:pPr>
                        <a:lnSpc>
                          <a:spcPts val="1250"/>
                        </a:lnSpc>
                      </a:pPr>
                      <a:r>
                        <a:rPr lang="en-US" altLang="zh-CN" sz="900"/>
                        <a:t>Fault Tolerance</a:t>
                      </a:r>
                      <a:endParaRPr lang="en-US" altLang="zh-CN" sz="900"/>
                    </a:p>
                  </a:txBody>
                  <a:tcPr marL="0" marR="101917" marT="63817" marB="63817" anchor="ctr"/>
                </a:tc>
                <a:tc>
                  <a:txBody>
                    <a:bodyPr/>
                    <a:lstStyle/>
                    <a:p>
                      <a:pPr>
                        <a:lnSpc>
                          <a:spcPts val="1250"/>
                        </a:lnSpc>
                      </a:pPr>
                      <a:r>
                        <a:rPr lang="en-US" altLang="zh-CN" sz="900"/>
                        <a:t>Typically weak. The failure of a single processor can cause the entire computation to fail.</a:t>
                      </a:r>
                      <a:endParaRPr lang="en-US" altLang="zh-CN" sz="900"/>
                    </a:p>
                  </a:txBody>
                  <a:tcPr marL="101917" marR="101917" marT="63817" marB="63817" anchor="ctr"/>
                </a:tc>
                <a:tc>
                  <a:txBody>
                    <a:bodyPr/>
                    <a:lstStyle/>
                    <a:p>
                      <a:pPr>
                        <a:lnSpc>
                          <a:spcPts val="1250"/>
                        </a:lnSpc>
                      </a:pPr>
                      <a:r>
                        <a:rPr lang="en-US" altLang="zh-CN" sz="900"/>
                        <a:t>Inherently strong. Designed with node failure in mind. Tasks can be restarted on other nodes if one fails.</a:t>
                      </a:r>
                      <a:endParaRPr lang="en-US" altLang="zh-CN" sz="900"/>
                    </a:p>
                  </a:txBody>
                  <a:tcPr marL="101917" marR="0" marT="63817" marB="63817" anchor="ctr"/>
                </a:tc>
              </a:tr>
              <a:tr h="596900">
                <a:tc>
                  <a:txBody>
                    <a:bodyPr/>
                    <a:lstStyle/>
                    <a:p>
                      <a:pPr>
                        <a:lnSpc>
                          <a:spcPts val="1250"/>
                        </a:lnSpc>
                      </a:pPr>
                      <a:r>
                        <a:rPr lang="en-US" altLang="zh-CN" sz="900"/>
                        <a:t>Typical Applications</a:t>
                      </a:r>
                      <a:endParaRPr lang="en-US" altLang="zh-CN" sz="900"/>
                    </a:p>
                  </a:txBody>
                  <a:tcPr marL="0" marR="101917" marT="63817" marB="63817" anchor="ctr"/>
                </a:tc>
                <a:tc>
                  <a:txBody>
                    <a:bodyPr/>
                    <a:lstStyle/>
                    <a:p>
                      <a:pPr>
                        <a:lnSpc>
                          <a:spcPts val="1250"/>
                        </a:lnSpc>
                      </a:pPr>
                      <a:r>
                        <a:rPr lang="en-US" altLang="zh-CN" sz="900"/>
                        <a:t>Scientific computing, 3D rendering, weather simulation, genomic sequence analysis.</a:t>
                      </a:r>
                      <a:endParaRPr lang="en-US" altLang="zh-CN" sz="900"/>
                    </a:p>
                  </a:txBody>
                  <a:tcPr marL="101917" marR="101917" marT="63817" marB="63817" anchor="ctr"/>
                </a:tc>
                <a:tc>
                  <a:txBody>
                    <a:bodyPr/>
                    <a:lstStyle/>
                    <a:p>
                      <a:pPr>
                        <a:lnSpc>
                          <a:spcPts val="1250"/>
                        </a:lnSpc>
                      </a:pPr>
                      <a:r>
                        <a:rPr lang="en-US" altLang="zh-CN" sz="900"/>
                        <a:t>Large web services (Google, Amazon), Big Data processing (Hadoop/Spark), blockchain, cloud platforms.</a:t>
                      </a:r>
                      <a:endParaRPr lang="en-US" altLang="zh-CN" sz="900"/>
                    </a:p>
                  </a:txBody>
                  <a:tcPr marL="101917" marR="0" marT="63817" marB="63817" anchor="ctr"/>
                </a:tc>
              </a:tr>
              <a:tr h="597535">
                <a:tc>
                  <a:txBody>
                    <a:bodyPr/>
                    <a:lstStyle/>
                    <a:p>
                      <a:pPr>
                        <a:lnSpc>
                          <a:spcPts val="1250"/>
                        </a:lnSpc>
                      </a:pPr>
                      <a:r>
                        <a:rPr lang="en-US" altLang="zh-CN" sz="900"/>
                        <a:t>Programming Models/Tools</a:t>
                      </a:r>
                      <a:endParaRPr lang="en-US" altLang="zh-CN" sz="900"/>
                    </a:p>
                  </a:txBody>
                  <a:tcPr marL="0" marR="101917" marT="63817" marB="63817" anchor="ctr"/>
                </a:tc>
                <a:tc>
                  <a:txBody>
                    <a:bodyPr/>
                    <a:lstStyle/>
                    <a:p>
                      <a:pPr>
                        <a:lnSpc>
                          <a:spcPts val="1250"/>
                        </a:lnSpc>
                      </a:pPr>
                      <a:r>
                        <a:rPr lang="en-US" altLang="zh-CN" sz="900"/>
                        <a:t>OpenMP (shared memory), MPI (distributed memory, for tight clusters), CUDA (GPU).</a:t>
                      </a:r>
                      <a:endParaRPr lang="en-US" altLang="zh-CN" sz="900"/>
                    </a:p>
                  </a:txBody>
                  <a:tcPr marL="101917" marR="101917" marT="63817" marB="63817" anchor="ctr"/>
                </a:tc>
                <a:tc>
                  <a:txBody>
                    <a:bodyPr/>
                    <a:lstStyle/>
                    <a:p>
                      <a:pPr>
                        <a:lnSpc>
                          <a:spcPts val="1250"/>
                        </a:lnSpc>
                      </a:pPr>
                      <a:r>
                        <a:rPr lang="en-US" altLang="zh-CN" sz="900"/>
                        <a:t>Hadoop, Spark, Akka, gRPC, and various cloud APIs (AWS, Azure).</a:t>
                      </a:r>
                      <a:endParaRPr lang="en-US" altLang="zh-CN" sz="900"/>
                    </a:p>
                  </a:txBody>
                  <a:tcPr marL="101917" marR="0" marT="63817" marB="63817"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 Hadoop</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1259840" y="771208"/>
            <a:ext cx="5924550" cy="36671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a:sym typeface="+mn-ea"/>
              </a:rPr>
              <a:t>Why Hadoop belongs to distributed Computing, but MPI not?</a:t>
            </a:r>
            <a:endParaRPr lang="en-US" altLang="zh-CN" sz="2800">
              <a:sym typeface="+mn-ea"/>
            </a:endParaRPr>
          </a:p>
        </p:txBody>
      </p:sp>
      <p:sp>
        <p:nvSpPr>
          <p:cNvPr id="3" name="内容占位符 2"/>
          <p:cNvSpPr>
            <a:spLocks noGrp="1"/>
          </p:cNvSpPr>
          <p:nvPr>
            <p:ph idx="1"/>
          </p:nvPr>
        </p:nvSpPr>
        <p:spPr/>
        <p:txBody>
          <a:bodyPr/>
          <a:lstStyle/>
          <a:p>
            <a:pPr marL="0" indent="0" latinLnBrk="0">
              <a:lnSpc>
                <a:spcPct val="100000"/>
              </a:lnSpc>
              <a:spcBef>
                <a:spcPts val="0"/>
              </a:spcBef>
              <a:spcAft>
                <a:spcPts val="0"/>
              </a:spcAft>
            </a:pPr>
            <a:r>
              <a:rPr lang="en-US" altLang="zh-CN" sz="1200">
                <a:solidFill>
                  <a:schemeClr val="tx1"/>
                </a:solidFill>
                <a:latin typeface="quote-cjk-patch"/>
                <a:ea typeface="quote-cjk-patch"/>
                <a:sym typeface="+mn-ea"/>
              </a:rPr>
              <a:t>1. Primary Goal: Scale vs. Speed</a:t>
            </a:r>
            <a:endParaRPr lang="en-US" altLang="zh-CN" sz="1200" b="0" i="0">
              <a:solidFill>
                <a:schemeClr val="tx1"/>
              </a:solidFill>
              <a:latin typeface="quote-cjk-patch"/>
              <a:ea typeface="quote-cjk-patch"/>
            </a:endParaRPr>
          </a:p>
          <a:p>
            <a:pPr marL="457200" lvl="1" indent="0" latinLnBrk="0">
              <a:lnSpc>
                <a:spcPct val="100000"/>
              </a:lnSpc>
              <a:spcBef>
                <a:spcPts val="0"/>
              </a:spcBef>
              <a:spcAft>
                <a:spcPts val="0"/>
              </a:spcAft>
            </a:pPr>
            <a:r>
              <a:rPr lang="en-US" altLang="zh-CN" sz="1200">
                <a:solidFill>
                  <a:schemeClr val="tx1"/>
                </a:solidFill>
                <a:latin typeface="quote-cjk-patch"/>
                <a:ea typeface="quote-cjk-patch"/>
                <a:sym typeface="+mn-ea"/>
              </a:rPr>
              <a:t>Extreme Speed ​​vs. the Ability to Process Massive Data</a:t>
            </a:r>
            <a:endParaRPr lang="en-US" altLang="zh-CN" sz="1200">
              <a:solidFill>
                <a:schemeClr val="tx1"/>
              </a:solidFill>
              <a:latin typeface="quote-cjk-patch"/>
              <a:ea typeface="quote-cjk-patch"/>
              <a:sym typeface="+mn-ea"/>
            </a:endParaRPr>
          </a:p>
          <a:p>
            <a:pPr marL="0" indent="0" latinLnBrk="0">
              <a:lnSpc>
                <a:spcPct val="100000"/>
              </a:lnSpc>
              <a:spcBef>
                <a:spcPts val="0"/>
              </a:spcBef>
              <a:spcAft>
                <a:spcPts val="0"/>
              </a:spcAft>
            </a:pPr>
            <a:endParaRPr lang="en-US" altLang="zh-CN" sz="1200" b="0" i="0">
              <a:solidFill>
                <a:schemeClr val="tx1"/>
              </a:solidFill>
              <a:latin typeface="quote-cjk-patch"/>
              <a:ea typeface="quote-cjk-patch"/>
            </a:endParaRPr>
          </a:p>
          <a:p>
            <a:pPr marL="0" indent="0" latinLnBrk="0">
              <a:lnSpc>
                <a:spcPct val="100000"/>
              </a:lnSpc>
              <a:spcBef>
                <a:spcPts val="0"/>
              </a:spcBef>
              <a:spcAft>
                <a:spcPts val="0"/>
              </a:spcAft>
            </a:pPr>
            <a:r>
              <a:rPr lang="en-US" altLang="zh-CN" sz="1200">
                <a:solidFill>
                  <a:schemeClr val="tx1"/>
                </a:solidFill>
                <a:latin typeface="quote-cjk-patch"/>
                <a:ea typeface="quote-cjk-patch"/>
                <a:sym typeface="+mn-ea"/>
              </a:rPr>
              <a:t>2. System Architecture: Fault Tolerance vs. Performance (the most critical difference)</a:t>
            </a:r>
            <a:endParaRPr lang="en-US" altLang="zh-CN" sz="1200" b="0" i="0">
              <a:solidFill>
                <a:schemeClr val="tx1"/>
              </a:solidFill>
              <a:latin typeface="quote-cjk-patch"/>
              <a:ea typeface="quote-cjk-patch"/>
            </a:endParaRPr>
          </a:p>
          <a:p>
            <a:pPr marL="457200" lvl="1" indent="0" latinLnBrk="0">
              <a:lnSpc>
                <a:spcPct val="100000"/>
              </a:lnSpc>
              <a:spcBef>
                <a:spcPts val="0"/>
              </a:spcBef>
              <a:spcAft>
                <a:spcPts val="0"/>
              </a:spcAft>
            </a:pPr>
            <a:r>
              <a:rPr lang="en-US" altLang="zh-CN" sz="1200">
                <a:solidFill>
                  <a:schemeClr val="tx1"/>
                </a:solidFill>
                <a:latin typeface="quote-cjk-patch"/>
                <a:ea typeface="quote-cjk-patch"/>
                <a:sym typeface="+mn-ea"/>
              </a:rPr>
              <a:t>Parallel Computing (MPI): Tightly coupled. After tasks are distributed to multiple nodes, frequent communication and synchronization between nodes are required.</a:t>
            </a:r>
            <a:endParaRPr lang="en-US" altLang="zh-CN" sz="1200" b="0" i="0">
              <a:solidFill>
                <a:schemeClr val="tx1"/>
              </a:solidFill>
              <a:latin typeface="quote-cjk-patch"/>
              <a:ea typeface="quote-cjk-patch"/>
            </a:endParaRPr>
          </a:p>
          <a:p>
            <a:pPr marL="457200" lvl="1" indent="0" latinLnBrk="0">
              <a:lnSpc>
                <a:spcPct val="100000"/>
              </a:lnSpc>
              <a:spcBef>
                <a:spcPts val="0"/>
              </a:spcBef>
              <a:spcAft>
                <a:spcPts val="0"/>
              </a:spcAft>
            </a:pPr>
            <a:r>
              <a:rPr lang="en-US" altLang="zh-CN" sz="1200">
                <a:solidFill>
                  <a:schemeClr val="tx1"/>
                </a:solidFill>
                <a:latin typeface="quote-cjk-patch"/>
                <a:ea typeface="quote-cjk-patch"/>
                <a:sym typeface="+mn-ea"/>
              </a:rPr>
              <a:t>Hadoop: Loosely coupled. Its core design philosophies are "mobile computing is cheaper than moving data" and "hardware failures are the norm, not the exception."</a:t>
            </a:r>
            <a:endParaRPr lang="en-US" altLang="zh-CN" sz="1200">
              <a:solidFill>
                <a:schemeClr val="tx1"/>
              </a:solidFill>
              <a:latin typeface="quote-cjk-patch"/>
              <a:ea typeface="quote-cjk-patch"/>
              <a:sym typeface="+mn-ea"/>
            </a:endParaRPr>
          </a:p>
          <a:p>
            <a:pPr marL="0" indent="0" latinLnBrk="0">
              <a:lnSpc>
                <a:spcPct val="100000"/>
              </a:lnSpc>
              <a:spcBef>
                <a:spcPts val="0"/>
              </a:spcBef>
              <a:spcAft>
                <a:spcPts val="0"/>
              </a:spcAft>
            </a:pPr>
            <a:endParaRPr lang="en-US" altLang="zh-CN" sz="1200" b="0" i="0">
              <a:solidFill>
                <a:schemeClr val="tx1"/>
              </a:solidFill>
              <a:latin typeface="quote-cjk-patch"/>
              <a:ea typeface="quote-cjk-patch"/>
            </a:endParaRPr>
          </a:p>
          <a:p>
            <a:pPr marL="0" indent="0" latinLnBrk="0">
              <a:lnSpc>
                <a:spcPct val="100000"/>
              </a:lnSpc>
              <a:spcBef>
                <a:spcPts val="0"/>
              </a:spcBef>
              <a:spcAft>
                <a:spcPts val="0"/>
              </a:spcAft>
            </a:pPr>
            <a:r>
              <a:rPr lang="en-US" altLang="zh-CN" sz="1200">
                <a:solidFill>
                  <a:schemeClr val="tx1"/>
                </a:solidFill>
                <a:latin typeface="quote-cjk-patch"/>
                <a:ea typeface="quote-cjk-patch"/>
                <a:sym typeface="+mn-ea"/>
              </a:rPr>
              <a:t>3. Communication Model: Message Passing vs. Data Sharing</a:t>
            </a:r>
            <a:endParaRPr lang="en-US" altLang="zh-CN" sz="1200" b="0" i="0">
              <a:solidFill>
                <a:schemeClr val="tx1"/>
              </a:solidFill>
              <a:latin typeface="quote-cjk-patch"/>
              <a:ea typeface="quote-cjk-patch"/>
            </a:endParaRPr>
          </a:p>
          <a:p>
            <a:pPr marL="457200" lvl="1" indent="0" latinLnBrk="0">
              <a:lnSpc>
                <a:spcPct val="100000"/>
              </a:lnSpc>
              <a:spcBef>
                <a:spcPts val="0"/>
              </a:spcBef>
              <a:spcAft>
                <a:spcPts val="0"/>
              </a:spcAft>
            </a:pPr>
            <a:r>
              <a:rPr lang="en-US" altLang="zh-CN" sz="1200">
                <a:solidFill>
                  <a:schemeClr val="tx1"/>
                </a:solidFill>
                <a:latin typeface="quote-cjk-patch"/>
                <a:ea typeface="quote-cjk-patch"/>
                <a:sym typeface="+mn-ea"/>
              </a:rPr>
              <a:t>Parallel Computing (MPI): Frequent, low-latency, bidirectional communication between processes is achieved through a message passing interface.</a:t>
            </a:r>
            <a:endParaRPr lang="en-US" altLang="zh-CN" sz="1200" b="0" i="0">
              <a:solidFill>
                <a:schemeClr val="tx1"/>
              </a:solidFill>
              <a:latin typeface="quote-cjk-patch"/>
              <a:ea typeface="quote-cjk-patch"/>
            </a:endParaRPr>
          </a:p>
          <a:p>
            <a:pPr marL="457200" lvl="1" indent="0" latinLnBrk="0">
              <a:lnSpc>
                <a:spcPct val="100000"/>
              </a:lnSpc>
              <a:spcBef>
                <a:spcPts val="0"/>
              </a:spcBef>
              <a:spcAft>
                <a:spcPts val="0"/>
              </a:spcAft>
            </a:pPr>
            <a:r>
              <a:rPr lang="en-US" altLang="zh-CN" sz="1200">
                <a:solidFill>
                  <a:schemeClr val="tx1"/>
                </a:solidFill>
                <a:latin typeface="quote-cjk-patch"/>
                <a:ea typeface="quote-cjk-patch"/>
                <a:sym typeface="+mn-ea"/>
              </a:rPr>
              <a:t>Hadoop MapReduce: There is almost no communication between processes. This "share nothing" architecture is a typical distributed system design.</a:t>
            </a:r>
            <a:endParaRPr lang="en-US" altLang="zh-CN" sz="1200">
              <a:solidFill>
                <a:schemeClr val="tx1"/>
              </a:solidFill>
              <a:latin typeface="quote-cjk-patch"/>
              <a:ea typeface="quote-cjk-patch"/>
              <a:sym typeface="+mn-ea"/>
            </a:endParaRPr>
          </a:p>
          <a:p>
            <a:pPr marL="0" indent="0" latinLnBrk="0">
              <a:lnSpc>
                <a:spcPct val="100000"/>
              </a:lnSpc>
              <a:spcBef>
                <a:spcPts val="0"/>
              </a:spcBef>
              <a:spcAft>
                <a:spcPts val="0"/>
              </a:spcAft>
            </a:pPr>
            <a:endParaRPr lang="en-US" altLang="zh-CN" sz="1200" b="0" i="0">
              <a:solidFill>
                <a:schemeClr val="tx1"/>
              </a:solidFill>
              <a:latin typeface="quote-cjk-patch"/>
              <a:ea typeface="quote-cjk-patch"/>
            </a:endParaRPr>
          </a:p>
          <a:p>
            <a:pPr marL="0" indent="0" latinLnBrk="0">
              <a:lnSpc>
                <a:spcPct val="100000"/>
              </a:lnSpc>
              <a:spcBef>
                <a:spcPts val="0"/>
              </a:spcBef>
              <a:spcAft>
                <a:spcPts val="0"/>
              </a:spcAft>
            </a:pPr>
            <a:r>
              <a:rPr lang="en-US" altLang="zh-CN" sz="1200">
                <a:solidFill>
                  <a:schemeClr val="tx1"/>
                </a:solidFill>
                <a:latin typeface="quote-cjk-patch"/>
                <a:ea typeface="quote-cjk-patch"/>
                <a:sym typeface="+mn-ea"/>
              </a:rPr>
              <a:t>4. Problem Domain: Single Complex Task vs. Decomposable Batch Tasks</a:t>
            </a:r>
            <a:endParaRPr lang="en-US" altLang="zh-CN" sz="1200" b="0" i="0">
              <a:solidFill>
                <a:schemeClr val="tx1"/>
              </a:solidFill>
              <a:latin typeface="quote-cjk-patch"/>
              <a:ea typeface="quote-cjk-patch"/>
            </a:endParaRPr>
          </a:p>
          <a:p>
            <a:pPr marL="457200" lvl="1" indent="0" latinLnBrk="0">
              <a:lnSpc>
                <a:spcPct val="100000"/>
              </a:lnSpc>
              <a:spcBef>
                <a:spcPts val="0"/>
              </a:spcBef>
              <a:spcAft>
                <a:spcPts val="0"/>
              </a:spcAft>
            </a:pPr>
            <a:r>
              <a:rPr lang="en-US" altLang="zh-CN" sz="1200">
                <a:solidFill>
                  <a:schemeClr val="tx1"/>
                </a:solidFill>
                <a:latin typeface="quote-cjk-patch"/>
                <a:ea typeface="quote-cjk-patch"/>
                <a:sym typeface="+mn-ea"/>
              </a:rPr>
              <a:t>Parallel Computing: Excels at solving a single, complex problem that requires a high degree of coordination (such as simulating an entire weather system). Hadoop MapReduce excels at batch processing problems that can be clearly decomposed into a large number of independent subtasks (such as counting the number of visits to each URL in a massive log). Each subtask processes a small portion of the data and does not depend on the intermediate results of other subtasks.</a:t>
            </a:r>
            <a:endParaRPr lang="en-US" altLang="zh-CN" sz="1200" b="0" i="0">
              <a:solidFill>
                <a:schemeClr val="tx1"/>
              </a:solidFill>
              <a:latin typeface="quote-cjk-patch"/>
              <a:ea typeface="quote-cjk-patch"/>
            </a:endParaRPr>
          </a:p>
          <a:p>
            <a:pPr marL="0" indent="0" latinLnBrk="0">
              <a:lnSpc>
                <a:spcPct val="100000"/>
              </a:lnSpc>
              <a:spcBef>
                <a:spcPts val="0"/>
              </a:spcBef>
              <a:spcAft>
                <a:spcPts val="0"/>
              </a:spcAft>
            </a:pPr>
            <a:endParaRPr lang="en-US" altLang="zh-CN" sz="1200" b="0" i="0">
              <a:solidFill>
                <a:schemeClr val="tx1"/>
              </a:solidFill>
              <a:latin typeface="quote-cjk-patch"/>
              <a:ea typeface="quote-cjk-patch"/>
            </a:endParaRPr>
          </a:p>
          <a:p>
            <a:pPr marL="0" indent="0" latinLnBrk="0">
              <a:lnSpc>
                <a:spcPct val="100000"/>
              </a:lnSpc>
              <a:spcBef>
                <a:spcPts val="0"/>
              </a:spcBef>
              <a:spcAft>
                <a:spcPts val="0"/>
              </a:spcAft>
            </a:pPr>
            <a:r>
              <a:rPr lang="en-US" altLang="zh-CN" sz="1200">
                <a:solidFill>
                  <a:schemeClr val="tx1"/>
                </a:solidFill>
                <a:latin typeface="quote-cjk-patch"/>
                <a:ea typeface="quote-cjk-patch"/>
                <a:sym typeface="+mn-ea"/>
              </a:rPr>
              <a:t>An analogy: MPI is like a symphony orchestra. Hadoop is like a courier company's sorting center.</a:t>
            </a:r>
            <a:endParaRPr lang="en-US" altLang="zh-CN" sz="1200" b="0" i="0">
              <a:solidFill>
                <a:schemeClr val="tx1"/>
              </a:solidFill>
              <a:latin typeface="quote-cjk-patch"/>
              <a:ea typeface="quote-cjk-patch"/>
            </a:endParaRPr>
          </a:p>
          <a:p>
            <a:endParaRPr lang="en-US" altLang="zh-CN" sz="1200" b="0" i="0">
              <a:solidFill>
                <a:schemeClr val="tx1"/>
              </a:solidFill>
              <a:latin typeface="quote-cjk-patch"/>
              <a:ea typeface="quote-cjk-patch"/>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 P2P Download</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4572000" y="1203960"/>
            <a:ext cx="3810000" cy="2857500"/>
          </a:xfrm>
          <a:prstGeom prst="rect">
            <a:avLst/>
          </a:prstGeom>
        </p:spPr>
      </p:pic>
      <p:pic>
        <p:nvPicPr>
          <p:cNvPr id="6" name="图片 5" descr="How-the-BitTorrent-Protocol-Works"/>
          <p:cNvPicPr>
            <a:picLocks noChangeAspect="1"/>
          </p:cNvPicPr>
          <p:nvPr/>
        </p:nvPicPr>
        <p:blipFill>
          <a:blip r:embed="rId2"/>
          <a:stretch>
            <a:fillRect/>
          </a:stretch>
        </p:blipFill>
        <p:spPr>
          <a:xfrm>
            <a:off x="539750" y="1275715"/>
            <a:ext cx="3557270" cy="28282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400" dirty="0"/>
              <a:t>Example: the </a:t>
            </a:r>
            <a:r>
              <a:rPr lang="zh-CN" altLang="en-US" sz="2400" dirty="0"/>
              <a:t>‘</a:t>
            </a:r>
            <a:r>
              <a:rPr lang="en-US" altLang="zh-CN" sz="2400" dirty="0"/>
              <a:t>Slowest</a:t>
            </a:r>
            <a:r>
              <a:rPr lang="zh-CN" altLang="en-US" sz="2400" dirty="0"/>
              <a:t>’</a:t>
            </a:r>
            <a:r>
              <a:rPr lang="en-US" altLang="zh-CN" sz="2400" dirty="0"/>
              <a:t> Distributed System</a:t>
            </a:r>
            <a:endParaRPr lang="en-US" altLang="zh-CN" sz="2400" dirty="0"/>
          </a:p>
        </p:txBody>
      </p:sp>
      <p:grpSp>
        <p:nvGrpSpPr>
          <p:cNvPr id="4" name="Group 3"/>
          <p:cNvGrpSpPr/>
          <p:nvPr/>
        </p:nvGrpSpPr>
        <p:grpSpPr bwMode="auto">
          <a:xfrm>
            <a:off x="1936594" y="1052831"/>
            <a:ext cx="5368627" cy="2360936"/>
            <a:chOff x="2658814" y="6406500"/>
            <a:chExt cx="8029339" cy="3531957"/>
          </a:xfrm>
        </p:grpSpPr>
        <p:pic>
          <p:nvPicPr>
            <p:cNvPr id="5" name="Picture 14" descr="upload.wikimedia.org/wikipedia/commons/thumb/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58814" y="6406500"/>
              <a:ext cx="3842792" cy="28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6" descr="All the data we need': Seti computing project paused after 20 years | Seti  (Search for Extraterrestrial Intelligence) | The Guardi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440" y="6419177"/>
              <a:ext cx="3825713" cy="28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p:cNvSpPr txBox="1">
              <a:spLocks noChangeArrowheads="1"/>
            </p:cNvSpPr>
            <p:nvPr/>
          </p:nvSpPr>
          <p:spPr bwMode="auto">
            <a:xfrm>
              <a:off x="4127842" y="9362782"/>
              <a:ext cx="6507402" cy="57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rgbClr val="000000"/>
                  </a:solidFill>
                  <a:latin typeface="Canela Text Regular" charset="0"/>
                  <a:ea typeface="Canela Text Regular" charset="0"/>
                  <a:cs typeface="Canela Text Regular" charset="0"/>
                  <a:sym typeface="Canela Text Regular" charset="0"/>
                </a:defRPr>
              </a:lvl1pPr>
              <a:lvl2pPr marL="742950" indent="-285750">
                <a:defRPr sz="1600">
                  <a:solidFill>
                    <a:srgbClr val="000000"/>
                  </a:solidFill>
                  <a:latin typeface="Canela Text Regular" charset="0"/>
                  <a:ea typeface="Canela Text Regular" charset="0"/>
                  <a:cs typeface="Canela Text Regular" charset="0"/>
                  <a:sym typeface="Canela Text Regular" charset="0"/>
                </a:defRPr>
              </a:lvl2pPr>
              <a:lvl3pPr marL="1143000" indent="-228600">
                <a:defRPr sz="1600">
                  <a:solidFill>
                    <a:srgbClr val="000000"/>
                  </a:solidFill>
                  <a:latin typeface="Canela Text Regular" charset="0"/>
                  <a:ea typeface="Canela Text Regular" charset="0"/>
                  <a:cs typeface="Canela Text Regular" charset="0"/>
                  <a:sym typeface="Canela Text Regular" charset="0"/>
                </a:defRPr>
              </a:lvl3pPr>
              <a:lvl4pPr marL="1600200" indent="-228600">
                <a:defRPr sz="1600">
                  <a:solidFill>
                    <a:srgbClr val="000000"/>
                  </a:solidFill>
                  <a:latin typeface="Canela Text Regular" charset="0"/>
                  <a:ea typeface="Canela Text Regular" charset="0"/>
                  <a:cs typeface="Canela Text Regular" charset="0"/>
                  <a:sym typeface="Canela Text Regular" charset="0"/>
                </a:defRPr>
              </a:lvl4pPr>
              <a:lvl5pPr marL="2057400" indent="-228600">
                <a:defRPr sz="1600">
                  <a:solidFill>
                    <a:srgbClr val="000000"/>
                  </a:solidFill>
                  <a:latin typeface="Canela Text Regular" charset="0"/>
                  <a:ea typeface="Canela Text Regular" charset="0"/>
                  <a:cs typeface="Canela Text Regular" charset="0"/>
                  <a:sym typeface="Canela Text Regular" charset="0"/>
                </a:defRPr>
              </a:lvl5pPr>
              <a:lvl6pPr marL="25146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6pPr>
              <a:lvl7pPr marL="29718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7pPr>
              <a:lvl8pPr marL="34290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8pPr>
              <a:lvl9pPr marL="3886200" indent="-228600" defTabSz="1733550" eaLnBrk="0" fontAlgn="base" hangingPunct="0">
                <a:spcBef>
                  <a:spcPct val="0"/>
                </a:spcBef>
                <a:spcAft>
                  <a:spcPct val="0"/>
                </a:spcAft>
                <a:defRPr sz="1600">
                  <a:solidFill>
                    <a:srgbClr val="000000"/>
                  </a:solidFill>
                  <a:latin typeface="Canela Text Regular" charset="0"/>
                  <a:ea typeface="Canela Text Regular" charset="0"/>
                  <a:cs typeface="Canela Text Regular" charset="0"/>
                  <a:sym typeface="Canela Text Regular" charset="0"/>
                </a:defRPr>
              </a:lvl9pPr>
            </a:lstStyle>
            <a:p>
              <a:r>
                <a:rPr lang="en-US" altLang="en-US" sz="1055" dirty="0">
                  <a:solidFill>
                    <a:schemeClr val="accent1"/>
                  </a:solidFill>
                </a:rPr>
                <a:t>Search Alien Civilization, using volunteer PCs on the internet
</a:t>
              </a:r>
              <a:endParaRPr lang="en-US" altLang="en-US" sz="845" dirty="0">
                <a:solidFill>
                  <a:schemeClr val="accent1"/>
                </a:solidFill>
              </a:endParaRPr>
            </a:p>
          </p:txBody>
        </p:sp>
      </p:grpSp>
      <p:sp>
        <p:nvSpPr>
          <p:cNvPr id="8" name="Content Placeholder 7"/>
          <p:cNvSpPr>
            <a:spLocks noGrp="1"/>
          </p:cNvSpPr>
          <p:nvPr>
            <p:ph idx="1"/>
          </p:nvPr>
        </p:nvSpPr>
        <p:spPr>
          <a:xfrm>
            <a:off x="1404193" y="3402256"/>
            <a:ext cx="6334776" cy="1366197"/>
          </a:xfrm>
        </p:spPr>
        <p:txBody>
          <a:bodyPr/>
          <a:lstStyle/>
          <a:p>
            <a:r>
              <a:rPr lang="en-US" dirty="0"/>
              <a:t>Found nothing…</a:t>
            </a:r>
            <a:endParaRPr lang="en-US" dirty="0"/>
          </a:p>
          <a:p>
            <a:pPr lvl="1"/>
            <a:r>
              <a:rPr lang="en-US" dirty="0"/>
              <a:t>Fermi Paradox</a:t>
            </a:r>
            <a:endParaRPr lang="en-US" dirty="0"/>
          </a:p>
        </p:txBody>
      </p:sp>
      <p:pic>
        <p:nvPicPr>
          <p:cNvPr id="3" name="Picture 2"/>
          <p:cNvPicPr>
            <a:picLocks noChangeAspect="1"/>
          </p:cNvPicPr>
          <p:nvPr/>
        </p:nvPicPr>
        <p:blipFill rotWithShape="1">
          <a:blip r:embed="rId3"/>
          <a:srcRect t="5677" b="68249"/>
          <a:stretch>
            <a:fillRect/>
          </a:stretch>
        </p:blipFill>
        <p:spPr>
          <a:xfrm>
            <a:off x="3736595" y="3493979"/>
            <a:ext cx="3189729" cy="1322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What is Hadoop?</a:t>
            </a:r>
            <a:endParaRPr lang="en-US" altLang="zh-CN"/>
          </a:p>
        </p:txBody>
      </p:sp>
      <p:sp>
        <p:nvSpPr>
          <p:cNvPr id="3" name="内容占位符 2"/>
          <p:cNvSpPr>
            <a:spLocks noGrp="1"/>
          </p:cNvSpPr>
          <p:nvPr>
            <p:ph idx="1"/>
          </p:nvPr>
        </p:nvSpPr>
        <p:spPr/>
        <p:txBody>
          <a:bodyPr/>
          <a:lstStyle/>
          <a:p>
            <a:r>
              <a:rPr lang="en-US" altLang="zh-CN"/>
              <a:t>An open-source, reliable, and scalable distributed computing framework developed by the Apache Foundation.</a:t>
            </a:r>
            <a:endParaRPr lang="en-US" altLang="zh-CN"/>
          </a:p>
          <a:p>
            <a:endParaRPr lang="en-US" altLang="zh-CN"/>
          </a:p>
          <a:p>
            <a:r>
              <a:rPr lang="en-US" altLang="zh-CN"/>
              <a:t>Core ideas: Derived from Google's GFS and MapReduce papers.</a:t>
            </a:r>
            <a:endParaRPr lang="en-US" altLang="zh-CN"/>
          </a:p>
          <a:p>
            <a:endParaRPr lang="en-US" altLang="zh-CN"/>
          </a:p>
          <a:p>
            <a:r>
              <a:rPr lang="en-US" altLang="zh-CN"/>
              <a:t>Key advantages: High fault tolerance, high throughput, and low cost (using commodity hardware).</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Hadoop Ecosystem</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1675765" y="626745"/>
            <a:ext cx="5908675" cy="43980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Outline</a:t>
            </a:r>
            <a:endParaRPr lang="en-US" altLang="zh-CN"/>
          </a:p>
        </p:txBody>
      </p:sp>
      <p:sp>
        <p:nvSpPr>
          <p:cNvPr id="3" name="内容占位符 2"/>
          <p:cNvSpPr>
            <a:spLocks noGrp="1"/>
          </p:cNvSpPr>
          <p:nvPr>
            <p:ph idx="1"/>
          </p:nvPr>
        </p:nvSpPr>
        <p:spPr/>
        <p:txBody>
          <a:bodyPr/>
          <a:lstStyle/>
          <a:p>
            <a:r>
              <a:rPr lang="en-US" altLang="zh-CN" dirty="0"/>
              <a:t>Big Data </a:t>
            </a:r>
            <a:endParaRPr lang="en-US" altLang="zh-CN" dirty="0"/>
          </a:p>
          <a:p>
            <a:r>
              <a:rPr lang="en-US" altLang="zh-CN" dirty="0"/>
              <a:t>Hadoop</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Hadoop Architecture</a:t>
            </a:r>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571500" y="838835"/>
            <a:ext cx="7620000" cy="3810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Hadoop Cluster</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576580" y="630555"/>
            <a:ext cx="8067675" cy="45377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What is MapReduce?</a:t>
            </a:r>
            <a:endParaRPr lang="zh-CN" altLang="en-US"/>
          </a:p>
        </p:txBody>
      </p:sp>
      <p:sp>
        <p:nvSpPr>
          <p:cNvPr id="3" name="内容占位符 2"/>
          <p:cNvSpPr>
            <a:spLocks noGrp="1"/>
          </p:cNvSpPr>
          <p:nvPr>
            <p:ph idx="1"/>
          </p:nvPr>
        </p:nvSpPr>
        <p:spPr/>
        <p:txBody>
          <a:bodyPr/>
          <a:lstStyle/>
          <a:p>
            <a:r>
              <a:rPr lang="en-US" altLang="zh-CN"/>
              <a:t>A programming model and computing framework for large-scale data processing.</a:t>
            </a:r>
            <a:endParaRPr lang="en-US" altLang="zh-CN"/>
          </a:p>
          <a:p>
            <a:pPr lvl="1"/>
            <a:r>
              <a:rPr lang="en-US" altLang="zh-CN"/>
              <a:t>The core concept is "divide and conquer."</a:t>
            </a:r>
            <a:endParaRPr lang="en-US" altLang="zh-CN"/>
          </a:p>
          <a:p>
            <a:pPr lvl="1"/>
            <a:r>
              <a:rPr lang="en-US" altLang="zh-CN"/>
              <a:t>Break down complex tasks into multiple smaller tasks, process them in parallel across a cluster, and then aggregate the results.</a:t>
            </a:r>
            <a:endParaRPr lang="en-US" altLang="zh-CN"/>
          </a:p>
          <a:p>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745082" y="24765"/>
            <a:ext cx="7416346"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A vivid example: counting word frequencies in a library</a:t>
            </a:r>
            <a:endParaRPr lang="zh-CN" altLang="en-US"/>
          </a:p>
        </p:txBody>
      </p:sp>
      <p:sp>
        <p:nvSpPr>
          <p:cNvPr id="3" name="内容占位符 2"/>
          <p:cNvSpPr>
            <a:spLocks noGrp="1"/>
          </p:cNvSpPr>
          <p:nvPr>
            <p:ph idx="1"/>
          </p:nvPr>
        </p:nvSpPr>
        <p:spPr/>
        <p:txBody>
          <a:bodyPr/>
          <a:lstStyle/>
          <a:p>
            <a:r>
              <a:rPr lang="en-US" altLang="zh-CN">
                <a:sym typeface="+mn-ea"/>
              </a:rPr>
              <a:t>Question: How can we quickly count the number of occurrences of each word in all the books in the library?</a:t>
            </a:r>
            <a:endParaRPr lang="en-US" altLang="zh-CN"/>
          </a:p>
          <a:p>
            <a:r>
              <a:rPr lang="en-US" altLang="zh-CN">
                <a:sym typeface="+mn-ea"/>
              </a:rPr>
              <a:t>Traditional method: One person counts each book one by one. Too slow!</a:t>
            </a:r>
            <a:endParaRPr lang="en-US" altLang="zh-CN"/>
          </a:p>
          <a:p>
            <a:r>
              <a:rPr lang="en-US" altLang="zh-CN">
                <a:sym typeface="+mn-ea"/>
              </a:rPr>
              <a:t>MapReduce Method:</a:t>
            </a:r>
            <a:endParaRPr lang="en-US" altLang="zh-CN"/>
          </a:p>
          <a:p>
            <a:pPr lvl="1"/>
            <a:r>
              <a:rPr lang="en-US" altLang="zh-CN">
                <a:sym typeface="+mn-ea"/>
              </a:rPr>
              <a:t>Step 1: Map: Have multiple people (workers) each be assigned a few books, and each count the number of occurrences of a word in their own book, outputting an intermediate result such as (word, 1).</a:t>
            </a:r>
            <a:endParaRPr lang="en-US" altLang="zh-CN"/>
          </a:p>
          <a:p>
            <a:pPr lvl="1"/>
            <a:r>
              <a:rPr lang="en-US" altLang="zh-CN">
                <a:sym typeface="+mn-ea"/>
              </a:rPr>
              <a:t>Step 2: Shuffle &amp; Sort: Group and sort all intermediate results by word, so that all records for the same word are grouped together.</a:t>
            </a:r>
            <a:endParaRPr lang="en-US" altLang="zh-CN"/>
          </a:p>
          <a:p>
            <a:pPr lvl="1"/>
            <a:r>
              <a:rPr lang="en-US" altLang="zh-CN">
                <a:sym typeface="+mn-ea"/>
              </a:rPr>
              <a:t>Step 3: Reduce: Have multiple people (workers) each be responsible for a subset of words, and sum up all the counts for each word to produce the final result (word, total counts).</a:t>
            </a:r>
            <a:endParaRPr lang="en-US" altLang="zh-CN"/>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539751" y="719455"/>
            <a:ext cx="7524749" cy="39433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Code</a:t>
            </a:r>
            <a:endParaRPr lang="en-US" altLang="zh-CN"/>
          </a:p>
        </p:txBody>
      </p:sp>
      <p:sp>
        <p:nvSpPr>
          <p:cNvPr id="3" name="内容占位符 2"/>
          <p:cNvSpPr>
            <a:spLocks noGrp="1"/>
          </p:cNvSpPr>
          <p:nvPr>
            <p:ph idx="1"/>
          </p:nvPr>
        </p:nvSpPr>
        <p:spPr/>
        <p:txBody>
          <a:bodyPr/>
          <a:lstStyle/>
          <a:p>
            <a:r>
              <a:rPr lang="en-US" altLang="zh-CN"/>
              <a:t>https://www.geeksforgeeks.org/python/hadoop-streaming-using-python-word-count-problem/</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a:p>
        </p:txBody>
      </p:sp>
      <p:sp>
        <p:nvSpPr>
          <p:cNvPr id="3" name="内容占位符 2"/>
          <p:cNvSpPr>
            <a:spLocks noGrp="1"/>
          </p:cNvSpPr>
          <p:nvPr>
            <p:ph idx="1"/>
          </p:nvPr>
        </p:nvSpPr>
        <p:spPr>
          <a:xfrm>
            <a:off x="347980" y="4717415"/>
            <a:ext cx="8446770" cy="625475"/>
          </a:xfrm>
        </p:spPr>
        <p:txBody>
          <a:bodyPr/>
          <a:lstStyle/>
          <a:p>
            <a:r>
              <a:rPr lang="en-US" altLang="zh-CN"/>
              <a:t>MapReduce = Map + Shuffle + Reduce</a:t>
            </a:r>
            <a:endParaRPr lang="zh-CN" altLang="en-US"/>
          </a:p>
        </p:txBody>
      </p:sp>
      <p:pic>
        <p:nvPicPr>
          <p:cNvPr id="4" name="图片 3"/>
          <p:cNvPicPr/>
          <p:nvPr/>
        </p:nvPicPr>
        <p:blipFill>
          <a:blip r:embed="rId1"/>
          <a:stretch>
            <a:fillRect/>
          </a:stretch>
        </p:blipFill>
        <p:spPr>
          <a:xfrm>
            <a:off x="216535" y="123825"/>
            <a:ext cx="8711565" cy="45593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Querying Big Data</a:t>
            </a:r>
            <a:endParaRPr lang="en-IN" dirty="0"/>
          </a:p>
        </p:txBody>
      </p:sp>
      <p:sp>
        <p:nvSpPr>
          <p:cNvPr id="3" name="Content Placeholder 2"/>
          <p:cNvSpPr>
            <a:spLocks noGrp="1"/>
          </p:cNvSpPr>
          <p:nvPr>
            <p:ph idx="1"/>
          </p:nvPr>
        </p:nvSpPr>
        <p:spPr>
          <a:xfrm>
            <a:off x="382270" y="826770"/>
            <a:ext cx="8357235" cy="1687830"/>
          </a:xfrm>
        </p:spPr>
        <p:txBody>
          <a:bodyPr/>
          <a:lstStyle/>
          <a:p>
            <a:r>
              <a:rPr lang="en-IN" sz="1200" dirty="0"/>
              <a:t>Transaction processing systems that need very high scalability</a:t>
            </a:r>
            <a:endParaRPr lang="en-IN" sz="1200" dirty="0"/>
          </a:p>
          <a:p>
            <a:pPr lvl="1"/>
            <a:r>
              <a:rPr lang="en-IN" sz="1200" dirty="0"/>
              <a:t>Many applications willing to sacrifice ACID properties and other database features, if they can get very high scalability</a:t>
            </a:r>
            <a:endParaRPr lang="en-IN" sz="1200" dirty="0"/>
          </a:p>
          <a:p>
            <a:r>
              <a:rPr lang="en-IN" sz="1200" dirty="0"/>
              <a:t>Query processing systems that</a:t>
            </a:r>
            <a:endParaRPr lang="en-IN" sz="1200" dirty="0"/>
          </a:p>
          <a:p>
            <a:pPr lvl="1"/>
            <a:r>
              <a:rPr lang="en-IN" sz="1200" dirty="0"/>
              <a:t>Need very high scalability, and </a:t>
            </a:r>
            <a:endParaRPr lang="en-IN" sz="1200" dirty="0"/>
          </a:p>
          <a:p>
            <a:pPr lvl="1"/>
            <a:r>
              <a:rPr lang="en-IN" sz="1200" dirty="0"/>
              <a:t>Need to support non-relation data</a:t>
            </a:r>
            <a:endParaRPr lang="en-IN"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ACID</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1547495" y="772160"/>
            <a:ext cx="5621020" cy="39617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1044059" y="-19685"/>
            <a:ext cx="6861573" cy="514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Example of ACID</a:t>
            </a:r>
            <a:endParaRPr lang="zh-CN" altLang="en-US" dirty="0"/>
          </a:p>
        </p:txBody>
      </p:sp>
      <p:sp>
        <p:nvSpPr>
          <p:cNvPr id="3" name="内容占位符 2"/>
          <p:cNvSpPr>
            <a:spLocks noGrp="1"/>
          </p:cNvSpPr>
          <p:nvPr>
            <p:ph idx="1"/>
          </p:nvPr>
        </p:nvSpPr>
        <p:spPr/>
        <p:txBody>
          <a:bodyPr/>
          <a:lstStyle/>
          <a:p>
            <a:pPr algn="l"/>
            <a:r>
              <a:rPr lang="en-US" altLang="zh-CN" sz="1400" b="0" i="0" dirty="0">
                <a:solidFill>
                  <a:srgbClr val="0F1115"/>
                </a:solidFill>
                <a:effectLst/>
                <a:latin typeface="quote-cjk-patch"/>
              </a:rPr>
              <a:t>Let's combine the four ACID properties into one example:</a:t>
            </a:r>
            <a:endParaRPr lang="en-US" altLang="zh-CN" sz="1400" b="0" i="0" dirty="0">
              <a:solidFill>
                <a:srgbClr val="0F1115"/>
              </a:solidFill>
              <a:effectLst/>
              <a:latin typeface="quote-cjk-patch"/>
            </a:endParaRPr>
          </a:p>
          <a:p>
            <a:pPr algn="l"/>
            <a:r>
              <a:rPr lang="en-US" altLang="zh-CN" sz="1400" b="1" i="0" dirty="0">
                <a:solidFill>
                  <a:srgbClr val="0F1115"/>
                </a:solidFill>
                <a:effectLst/>
                <a:latin typeface="quote-cjk-patch"/>
              </a:rPr>
              <a:t>Operation:</a:t>
            </a:r>
            <a:r>
              <a:rPr lang="en-US" altLang="zh-CN" sz="1400" b="0" i="0" dirty="0">
                <a:solidFill>
                  <a:srgbClr val="0F1115"/>
                </a:solidFill>
                <a:effectLst/>
                <a:latin typeface="quote-cjk-patch"/>
              </a:rPr>
              <a:t> Transfer 100 yuan from Account A to Account B.</a:t>
            </a:r>
            <a:endParaRPr lang="en-US" altLang="zh-CN" sz="1400" b="0" i="0" dirty="0">
              <a:solidFill>
                <a:srgbClr val="0F1115"/>
              </a:solidFill>
              <a:effectLst/>
              <a:latin typeface="quote-cjk-patch"/>
            </a:endParaRPr>
          </a:p>
          <a:p>
            <a:pPr lvl="1" algn="l">
              <a:buFont typeface="Arial" panose="020B0604020202020204"/>
              <a:buChar char="•"/>
            </a:pPr>
            <a:r>
              <a:rPr lang="en-US" altLang="zh-CN" sz="1400" b="1" i="0" dirty="0">
                <a:solidFill>
                  <a:srgbClr val="0F1115"/>
                </a:solidFill>
                <a:effectLst/>
                <a:latin typeface="quote-cjk-patch"/>
              </a:rPr>
              <a:t>Atomicity:</a:t>
            </a:r>
            <a:r>
              <a:rPr lang="en-US" altLang="zh-CN" sz="1400" b="0" i="0" dirty="0">
                <a:solidFill>
                  <a:srgbClr val="0F1115"/>
                </a:solidFill>
                <a:effectLst/>
                <a:latin typeface="quote-cjk-patch"/>
              </a:rPr>
              <a:t> Ensures that the two operations—"deduct 100 from A" and "add 100 to B"—are bundled together. They either both succeed or both fail.</a:t>
            </a:r>
            <a:endParaRPr lang="en-US" altLang="zh-CN" sz="1400" b="0" i="0" dirty="0">
              <a:solidFill>
                <a:srgbClr val="0F1115"/>
              </a:solidFill>
              <a:effectLst/>
              <a:latin typeface="quote-cjk-patch"/>
            </a:endParaRPr>
          </a:p>
          <a:p>
            <a:pPr lvl="1" algn="l">
              <a:buFont typeface="Arial" panose="020B0604020202020204"/>
              <a:buChar char="•"/>
            </a:pPr>
            <a:r>
              <a:rPr lang="en-US" altLang="zh-CN" sz="1400" b="1" i="0" dirty="0">
                <a:solidFill>
                  <a:srgbClr val="0F1115"/>
                </a:solidFill>
                <a:effectLst/>
                <a:latin typeface="quote-cjk-patch"/>
              </a:rPr>
              <a:t>Consistency:</a:t>
            </a:r>
            <a:r>
              <a:rPr lang="en-US" altLang="zh-CN" sz="1400" b="0" i="0" dirty="0">
                <a:solidFill>
                  <a:srgbClr val="0F1115"/>
                </a:solidFill>
                <a:effectLst/>
                <a:latin typeface="quote-cjk-patch"/>
              </a:rPr>
              <a:t> Ensures that the total amount in the database remains unchanged before and after the transfer (the sum of A and B remains the same), and account balances do not become negative.</a:t>
            </a:r>
            <a:endParaRPr lang="en-US" altLang="zh-CN" sz="1400" b="0" i="0" dirty="0">
              <a:solidFill>
                <a:srgbClr val="0F1115"/>
              </a:solidFill>
              <a:effectLst/>
              <a:latin typeface="quote-cjk-patch"/>
            </a:endParaRPr>
          </a:p>
          <a:p>
            <a:pPr lvl="1" algn="l">
              <a:buFont typeface="Arial" panose="020B0604020202020204"/>
              <a:buChar char="•"/>
            </a:pPr>
            <a:r>
              <a:rPr lang="en-US" altLang="zh-CN" sz="1400" b="1" i="0" dirty="0">
                <a:solidFill>
                  <a:srgbClr val="0F1115"/>
                </a:solidFill>
                <a:effectLst/>
                <a:latin typeface="quote-cjk-patch"/>
              </a:rPr>
              <a:t>Isolation:</a:t>
            </a:r>
            <a:r>
              <a:rPr lang="en-US" altLang="zh-CN" sz="1400" b="0" i="0" dirty="0">
                <a:solidFill>
                  <a:srgbClr val="0F1115"/>
                </a:solidFill>
                <a:effectLst/>
                <a:latin typeface="quote-cjk-patch"/>
              </a:rPr>
              <a:t> During the transfer process, if another transaction queries the balance of Account A, it will either see the balance before the transfer or the balance after the transfer, but never an "intermediate state" (for example, seeing that A has been debited but B has not yet received the money).</a:t>
            </a:r>
            <a:endParaRPr lang="en-US" altLang="zh-CN" sz="1400" b="0" i="0" dirty="0">
              <a:solidFill>
                <a:srgbClr val="0F1115"/>
              </a:solidFill>
              <a:effectLst/>
              <a:latin typeface="quote-cjk-patch"/>
            </a:endParaRPr>
          </a:p>
          <a:p>
            <a:pPr lvl="1" algn="l">
              <a:buFont typeface="Arial" panose="020B0604020202020204"/>
              <a:buChar char="•"/>
            </a:pPr>
            <a:r>
              <a:rPr lang="en-US" altLang="zh-CN" sz="1400" b="1" i="0" dirty="0">
                <a:solidFill>
                  <a:srgbClr val="0F1115"/>
                </a:solidFill>
                <a:effectLst/>
                <a:latin typeface="quote-cjk-patch"/>
              </a:rPr>
              <a:t>Durability:</a:t>
            </a:r>
            <a:r>
              <a:rPr lang="en-US" altLang="zh-CN" sz="1400" b="0" i="0" dirty="0">
                <a:solidFill>
                  <a:srgbClr val="0F1115"/>
                </a:solidFill>
                <a:effectLst/>
                <a:latin typeface="quote-cjk-patch"/>
              </a:rPr>
              <a:t> Once the bank system prompts "Transfer Successful," the result is permanently effective and will not disappear due to a system restart.</a:t>
            </a:r>
            <a:endParaRPr lang="en-US" altLang="zh-CN" sz="1400" b="0" i="0" dirty="0">
              <a:solidFill>
                <a:srgbClr val="0F1115"/>
              </a:solidFill>
              <a:effectLst/>
              <a:latin typeface="quote-cjk-patch"/>
            </a:endParaRPr>
          </a:p>
          <a:p>
            <a:endParaRPr lang="zh-CN" alt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N" altLang="zh-CN" sz="3600" dirty="0"/>
              <a:t>ACID vs. BASE</a:t>
            </a:r>
            <a:endParaRPr lang="zh-CN" altLang="en-US" dirty="0"/>
          </a:p>
        </p:txBody>
      </p:sp>
      <p:pic>
        <p:nvPicPr>
          <p:cNvPr id="5" name="内容占位符 4" descr="图形用户界面, 应用程序&#10;&#10;AI 生成的内容可能不正确。"/>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395536" y="608298"/>
            <a:ext cx="3428996" cy="4457695"/>
          </a:xfrm>
        </p:spPr>
      </p:pic>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09"/>
          <a:stretch>
            <a:fillRect/>
          </a:stretch>
        </p:blipFill>
        <p:spPr bwMode="auto">
          <a:xfrm>
            <a:off x="4213262" y="608298"/>
            <a:ext cx="4535202" cy="445769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4067944" y="4731990"/>
            <a:ext cx="1296144" cy="339502"/>
          </a:xfrm>
          <a:prstGeom prst="rect">
            <a:avLst/>
          </a:prstGeom>
          <a:solidFill>
            <a:schemeClr val="bg1"/>
          </a:solidFill>
          <a:ln w="25400" cap="flat" cmpd="sng" algn="ctr">
            <a:solidFill>
              <a:schemeClr val="bg1"/>
            </a:solidFill>
            <a:prstDash val="solid"/>
            <a:miter lim="400000"/>
            <a:headEnd type="none" w="med" len="med"/>
            <a:tailEnd type="none" w="med" len="med"/>
          </a:ln>
        </p:spPr>
        <p:txBody>
          <a:bodyPr vert="horz" wrap="square" lIns="50800" tIns="50800" rIns="50800" bIns="50800" numCol="1" rtlCol="0" anchor="ctr" anchorCtr="0" compatLnSpc="1">
            <a:spAutoFit/>
          </a:bodyPr>
          <a:lstStyle/>
          <a:p>
            <a:pPr marL="0" marR="0" indent="0" algn="ctr" defTabSz="1733550" rtl="0" eaLnBrk="1" fontAlgn="base" latinLnBrk="0" hangingPunct="0">
              <a:lnSpc>
                <a:spcPct val="90000"/>
              </a:lnSpc>
              <a:spcBef>
                <a:spcPct val="0"/>
              </a:spcBef>
              <a:spcAft>
                <a:spcPct val="0"/>
              </a:spcAft>
              <a:buClrTx/>
              <a:buSzTx/>
              <a:buFontTx/>
              <a:buNone/>
            </a:pPr>
            <a:endParaRPr kumimoji="0" lang="zh-CN" altLang="en-US" sz="1600" b="0" i="0" u="none" strike="noStrike" cap="none" normalizeH="0" baseline="0">
              <a:ln>
                <a:noFill/>
              </a:ln>
              <a:solidFill>
                <a:srgbClr val="000000"/>
              </a:solidFill>
              <a:effectLst/>
              <a:latin typeface="Canela Text Regular" charset="0"/>
              <a:ea typeface="Canela Text Regular" charset="0"/>
              <a:cs typeface="Canela Text Regular" charset="0"/>
              <a:sym typeface="Canela Text Regular"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BASE for Hadoop</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539750" y="483235"/>
            <a:ext cx="8128000" cy="4572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Stateless</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1259840" y="843915"/>
            <a:ext cx="5972175" cy="3977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a:p>
        </p:txBody>
      </p:sp>
      <p:sp>
        <p:nvSpPr>
          <p:cNvPr id="3" name="内容占位符 2"/>
          <p:cNvSpPr>
            <a:spLocks noGrp="1"/>
          </p:cNvSpPr>
          <p:nvPr>
            <p:ph idx="1"/>
          </p:nvPr>
        </p:nvSpPr>
        <p:spPr/>
        <p:txBody>
          <a:bodyPr/>
          <a:lstStyle/>
          <a:p>
            <a:endParaRPr lang="zh-CN" altLang="en-US"/>
          </a:p>
        </p:txBody>
      </p:sp>
      <p:pic>
        <p:nvPicPr>
          <p:cNvPr id="5" name="图片 4"/>
          <p:cNvPicPr/>
          <p:nvPr/>
        </p:nvPicPr>
        <p:blipFill>
          <a:blip r:embed="rId1"/>
          <a:stretch>
            <a:fillRect/>
          </a:stretch>
        </p:blipFill>
        <p:spPr>
          <a:xfrm>
            <a:off x="1115971" y="0"/>
            <a:ext cx="6605989" cy="5143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 Unstructured Data</a:t>
            </a:r>
            <a:endParaRPr lang="en-US" altLang="zh-CN"/>
          </a:p>
        </p:txBody>
      </p:sp>
      <p:sp>
        <p:nvSpPr>
          <p:cNvPr id="3" name="内容占位符 2"/>
          <p:cNvSpPr>
            <a:spLocks noGrp="1"/>
          </p:cNvSpPr>
          <p:nvPr>
            <p:ph idx="1"/>
          </p:nvPr>
        </p:nvSpPr>
        <p:spPr/>
        <p:txBody>
          <a:bodyPr/>
          <a:lstStyle/>
          <a:p>
            <a:r>
              <a:rPr lang="en-US" altLang="zh-CN" sz="1600"/>
              <a:t>Variety: This type of data can include a wide range of formats, such as:</a:t>
            </a:r>
            <a:endParaRPr lang="en-US" altLang="zh-CN" sz="1600"/>
          </a:p>
          <a:p>
            <a:pPr lvl="1"/>
            <a:r>
              <a:rPr lang="en-US" altLang="zh-CN" sz="1600"/>
              <a:t>Text documents (e.g., emails, reports, articles)</a:t>
            </a:r>
            <a:endParaRPr lang="en-US" altLang="zh-CN" sz="1600"/>
          </a:p>
          <a:p>
            <a:pPr lvl="1"/>
            <a:r>
              <a:rPr lang="en-US" altLang="zh-CN" sz="1600"/>
              <a:t>Multimedia files (e.g., images, audio, video)</a:t>
            </a:r>
            <a:endParaRPr lang="en-US" altLang="zh-CN" sz="1600"/>
          </a:p>
          <a:p>
            <a:pPr lvl="1"/>
            <a:r>
              <a:rPr lang="en-US" altLang="zh-CN" sz="1600"/>
              <a:t>Social media content (e.g., posts, comments, tweets)</a:t>
            </a:r>
            <a:endParaRPr lang="en-US" altLang="zh-CN" sz="1600"/>
          </a:p>
          <a:p>
            <a:pPr lvl="1"/>
            <a:r>
              <a:rPr lang="en-US" altLang="zh-CN" sz="1600"/>
              <a:t>Web pages and blogs</a:t>
            </a:r>
            <a:endParaRPr lang="en-US" altLang="zh-CN" sz="1600"/>
          </a:p>
          <a:p>
            <a:endParaRPr lang="en-US" altLang="zh-CN"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Applications</a:t>
            </a:r>
            <a:endParaRPr lang="zh-CN" altLang="en-US"/>
          </a:p>
        </p:txBody>
      </p:sp>
      <p:sp>
        <p:nvSpPr>
          <p:cNvPr id="3" name="内容占位符 2"/>
          <p:cNvSpPr>
            <a:spLocks noGrp="1"/>
          </p:cNvSpPr>
          <p:nvPr>
            <p:ph idx="1"/>
          </p:nvPr>
        </p:nvSpPr>
        <p:spPr/>
        <p:txBody>
          <a:bodyPr/>
          <a:lstStyle/>
          <a:p>
            <a:r>
              <a:rPr lang="en-US" altLang="zh-CN"/>
              <a:t>Unstructured data is already being used across industries:</a:t>
            </a:r>
            <a:endParaRPr lang="en-US" altLang="zh-CN"/>
          </a:p>
          <a:p>
            <a:pPr lvl="1"/>
            <a:r>
              <a:rPr lang="en-US" altLang="zh-CN"/>
              <a:t>Healthcare: Doctors use unstructured patient records, lab notes and imaging reports to diagnose and personalize treatment.</a:t>
            </a:r>
            <a:endParaRPr lang="en-US" altLang="zh-CN"/>
          </a:p>
          <a:p>
            <a:pPr lvl="1"/>
            <a:r>
              <a:rPr lang="en-US" altLang="zh-CN"/>
              <a:t>Retail: Analyzing customer reviews and social media comments to improve product quality and customer experience.</a:t>
            </a:r>
            <a:endParaRPr lang="en-US" altLang="zh-CN"/>
          </a:p>
          <a:p>
            <a:pPr lvl="1"/>
            <a:r>
              <a:rPr lang="en-US" altLang="zh-CN"/>
              <a:t>Finance: Processing news feeds, analyst reports and customer emails to manage risk and improve investment decisions.</a:t>
            </a:r>
            <a:endParaRPr lang="en-US" altLang="zh-CN"/>
          </a:p>
          <a:p>
            <a:pPr lvl="1"/>
            <a:r>
              <a:rPr lang="en-US" altLang="zh-CN"/>
              <a:t>Legal: Automating document review and e-discovery in law firms through text mining.</a:t>
            </a:r>
            <a:endParaRPr lang="en-US" altLang="zh-CN"/>
          </a:p>
          <a:p>
            <a:pPr lvl="1"/>
            <a:r>
              <a:rPr lang="en-US" altLang="zh-CN"/>
              <a:t>Media &amp; Entertainment: Recommending content based on viewing habits, comments and user preferences.</a:t>
            </a:r>
            <a:endParaRPr lang="en-US" altLang="zh-CN"/>
          </a:p>
          <a:p>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a:t>Unstructured Data vs Structured Data</a:t>
            </a:r>
            <a:endParaRPr lang="en-US" altLang="zh-CN" sz="2800"/>
          </a:p>
        </p:txBody>
      </p:sp>
      <p:sp>
        <p:nvSpPr>
          <p:cNvPr id="3" name="内容占位符 2"/>
          <p:cNvSpPr>
            <a:spLocks noGrp="1"/>
          </p:cNvSpPr>
          <p:nvPr>
            <p:ph idx="1"/>
          </p:nvPr>
        </p:nvSpPr>
        <p:spPr/>
        <p:txBody>
          <a:bodyPr/>
          <a:lstStyle/>
          <a:p>
            <a:endParaRPr lang="zh-CN" altLang="en-US"/>
          </a:p>
        </p:txBody>
      </p:sp>
      <p:pic>
        <p:nvPicPr>
          <p:cNvPr id="5" name="图片 4"/>
          <p:cNvPicPr/>
          <p:nvPr/>
        </p:nvPicPr>
        <p:blipFill>
          <a:blip r:embed="rId1"/>
          <a:stretch>
            <a:fillRect/>
          </a:stretch>
        </p:blipFill>
        <p:spPr>
          <a:xfrm>
            <a:off x="635" y="44550"/>
            <a:ext cx="9144000" cy="50988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buNone/>
            </a:pPr>
            <a:endParaRPr lang="zh-CN" altLang="en-US"/>
          </a:p>
        </p:txBody>
      </p:sp>
      <p:pic>
        <p:nvPicPr>
          <p:cNvPr id="4" name="图片 3"/>
          <p:cNvPicPr/>
          <p:nvPr/>
        </p:nvPicPr>
        <p:blipFill>
          <a:blip r:embed="rId1"/>
          <a:srcRect b="7605"/>
          <a:stretch>
            <a:fillRect/>
          </a:stretch>
        </p:blipFill>
        <p:spPr>
          <a:xfrm>
            <a:off x="2482215" y="-635"/>
            <a:ext cx="3883025" cy="51485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HDFS: Design Goals</a:t>
            </a:r>
            <a:endParaRPr lang="zh-CN" altLang="en-US"/>
          </a:p>
        </p:txBody>
      </p:sp>
      <p:sp>
        <p:nvSpPr>
          <p:cNvPr id="3" name="内容占位符 2"/>
          <p:cNvSpPr>
            <a:spLocks noGrp="1"/>
          </p:cNvSpPr>
          <p:nvPr>
            <p:ph idx="1"/>
          </p:nvPr>
        </p:nvSpPr>
        <p:spPr/>
        <p:txBody>
          <a:bodyPr/>
          <a:lstStyle/>
          <a:p>
            <a:r>
              <a:rPr lang="en-US" altLang="zh-CN"/>
              <a:t>Storing extremely large files (GB/TB levels).</a:t>
            </a:r>
            <a:endParaRPr lang="en-US" altLang="zh-CN"/>
          </a:p>
          <a:p>
            <a:r>
              <a:rPr lang="en-US" altLang="zh-CN"/>
              <a:t>Streaming data access (write once, read many times).</a:t>
            </a:r>
            <a:endParaRPr lang="en-US" altLang="zh-CN"/>
          </a:p>
          <a:p>
            <a:r>
              <a:rPr lang="en-US" altLang="zh-CN"/>
              <a:t>Deployment on inexpensive commodity hardware.</a:t>
            </a:r>
            <a:endParaRPr lang="en-US" altLang="zh-CN"/>
          </a:p>
          <a:p>
            <a:r>
              <a:rPr lang="en-US" altLang="zh-CN"/>
              <a:t>High fault tolerance.</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p:nvPr/>
        </p:nvPicPr>
        <p:blipFill>
          <a:blip r:embed="rId1"/>
          <a:stretch>
            <a:fillRect/>
          </a:stretch>
        </p:blipFill>
        <p:spPr>
          <a:xfrm>
            <a:off x="395605" y="-20320"/>
            <a:ext cx="8126730"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stretch>
            <a:fillRect/>
          </a:stretch>
        </p:blipFill>
        <p:spPr>
          <a:xfrm>
            <a:off x="1908175" y="0"/>
            <a:ext cx="5387975" cy="3723640"/>
          </a:xfrm>
          <a:prstGeom prst="rect">
            <a:avLst/>
          </a:prstGeom>
        </p:spPr>
      </p:pic>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47663" y="3576638"/>
            <a:ext cx="8447087" cy="4049712"/>
          </a:xfrm>
        </p:spPr>
        <p:txBody>
          <a:bodyPr/>
          <a:lstStyle/>
          <a:p>
            <a:r>
              <a:rPr lang="en-US" altLang="zh-CN" sz="1000"/>
              <a:t>NameNode (Master): "Archiver".</a:t>
            </a:r>
            <a:endParaRPr lang="en-US" altLang="zh-CN" sz="1000"/>
          </a:p>
          <a:p>
            <a:pPr lvl="1"/>
            <a:r>
              <a:rPr lang="en-US" altLang="zh-CN" sz="1000"/>
              <a:t>Responsibilities: Manages the file system namespace (metadata) and maintains the file system tree.</a:t>
            </a:r>
            <a:endParaRPr lang="en-US" altLang="zh-CN" sz="1000"/>
          </a:p>
          <a:p>
            <a:pPr lvl="1"/>
            <a:r>
              <a:rPr lang="en-US" altLang="zh-CN" sz="1000"/>
              <a:t>Does not store actual data.</a:t>
            </a:r>
            <a:endParaRPr lang="en-US" altLang="zh-CN" sz="1000"/>
          </a:p>
          <a:p>
            <a:r>
              <a:rPr lang="en-US" altLang="zh-CN" sz="1000"/>
              <a:t>DataNode (Slave): "Storekeeper".</a:t>
            </a:r>
            <a:endParaRPr lang="en-US" altLang="zh-CN" sz="1000"/>
          </a:p>
          <a:p>
            <a:pPr lvl="1"/>
            <a:r>
              <a:rPr lang="en-US" altLang="zh-CN" sz="1000"/>
              <a:t>Responsibilities: Stores actual data blocks and responds to client read and write requests.</a:t>
            </a:r>
            <a:endParaRPr lang="en-US" altLang="zh-CN" sz="1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HDFS Block</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36830" y="627500"/>
            <a:ext cx="9144000" cy="430252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8" name="Picture 2" descr="Database Sharding Explained - by Mahdi Yusu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0" y="0"/>
            <a:ext cx="82296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Read Process</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683895" y="628015"/>
            <a:ext cx="7923530" cy="45878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Write Process</a:t>
            </a:r>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827405" y="629285"/>
            <a:ext cx="7327265" cy="41224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YARN</a:t>
            </a:r>
            <a:endParaRPr lang="en-US" altLang="zh-CN"/>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471805" y="699770"/>
            <a:ext cx="8207375" cy="43459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rcRect t="3302" b="11236"/>
          <a:stretch>
            <a:fillRect/>
          </a:stretch>
        </p:blipFill>
        <p:spPr>
          <a:xfrm>
            <a:off x="2141220" y="47625"/>
            <a:ext cx="4769485" cy="50958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a:t>
            </a:r>
            <a:endParaRPr lang="en-US" altLang="zh-CN"/>
          </a:p>
        </p:txBody>
      </p:sp>
      <p:sp>
        <p:nvSpPr>
          <p:cNvPr id="3" name="内容占位符 2"/>
          <p:cNvSpPr>
            <a:spLocks noGrp="1"/>
          </p:cNvSpPr>
          <p:nvPr>
            <p:ph idx="1"/>
          </p:nvPr>
        </p:nvSpPr>
        <p:spPr/>
        <p:txBody>
          <a:bodyPr/>
          <a:lstStyle/>
          <a:p>
            <a:r>
              <a:rPr lang="en-US" altLang="zh-CN"/>
              <a:t>https://www.simplilearn.com/tutorials/hadoop-tutorial/hive</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Spark: </a:t>
            </a:r>
            <a:r>
              <a:rPr lang="en-US" altLang="zh-CN">
                <a:sym typeface="+mn-ea"/>
              </a:rPr>
              <a:t>In-Memory Computing</a:t>
            </a:r>
            <a:endParaRPr lang="en-US" altLang="zh-CN"/>
          </a:p>
        </p:txBody>
      </p:sp>
      <p:pic>
        <p:nvPicPr>
          <p:cNvPr id="4" name="图片 3"/>
          <p:cNvPicPr/>
          <p:nvPr/>
        </p:nvPicPr>
        <p:blipFill>
          <a:blip r:embed="rId1"/>
          <a:stretch>
            <a:fillRect/>
          </a:stretch>
        </p:blipFill>
        <p:spPr>
          <a:xfrm>
            <a:off x="7020560" y="51435"/>
            <a:ext cx="1962785" cy="1019175"/>
          </a:xfrm>
          <a:prstGeom prst="rect">
            <a:avLst/>
          </a:prstGeom>
        </p:spPr>
      </p:pic>
      <p:sp>
        <p:nvSpPr>
          <p:cNvPr id="5" name="内容占位符 4"/>
          <p:cNvSpPr>
            <a:spLocks noGrp="1"/>
          </p:cNvSpPr>
          <p:nvPr>
            <p:ph idx="1"/>
          </p:nvPr>
        </p:nvSpPr>
        <p:spPr/>
        <p:txBody>
          <a:bodyPr/>
          <a:lstStyle/>
          <a:p>
            <a:endParaRPr lang="zh-CN" altLang="en-US"/>
          </a:p>
        </p:txBody>
      </p:sp>
      <p:pic>
        <p:nvPicPr>
          <p:cNvPr id="6" name="图片 5"/>
          <p:cNvPicPr/>
          <p:nvPr/>
        </p:nvPicPr>
        <p:blipFill>
          <a:blip r:embed="rId2"/>
          <a:stretch>
            <a:fillRect/>
          </a:stretch>
        </p:blipFill>
        <p:spPr>
          <a:xfrm>
            <a:off x="786765" y="746126"/>
            <a:ext cx="7620000" cy="398779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Core Innovation </a:t>
            </a:r>
            <a:endParaRPr lang="zh-CN" altLang="en-US"/>
          </a:p>
        </p:txBody>
      </p:sp>
      <p:sp>
        <p:nvSpPr>
          <p:cNvPr id="3" name="内容占位符 2"/>
          <p:cNvSpPr>
            <a:spLocks noGrp="1"/>
          </p:cNvSpPr>
          <p:nvPr>
            <p:ph idx="1"/>
          </p:nvPr>
        </p:nvSpPr>
        <p:spPr/>
        <p:txBody>
          <a:bodyPr/>
          <a:lstStyle/>
          <a:p>
            <a:r>
              <a:rPr lang="en-US" altLang="zh-CN" sz="1600"/>
              <a:t>Core Innovation 1: In-Memory Computing</a:t>
            </a:r>
            <a:endParaRPr lang="en-US" altLang="zh-CN" sz="1600"/>
          </a:p>
          <a:p>
            <a:pPr lvl="1"/>
            <a:r>
              <a:rPr lang="en-US" altLang="zh-CN" sz="1600"/>
              <a:t>Spark stores intermediate data and results in memory as much as possible, spilling them to disk only when memory is insufficient or persistence is required.</a:t>
            </a:r>
            <a:endParaRPr lang="en-US" altLang="zh-CN" sz="1600"/>
          </a:p>
          <a:p>
            <a:pPr lvl="1"/>
            <a:r>
              <a:rPr lang="en-US" altLang="zh-CN" sz="1600"/>
              <a:t>Analogy: MapReduce is like a mathematician who records every step of a calculation with pen and paper (on disk), while Spark is a master of mental arithmetic (in-memory).</a:t>
            </a:r>
            <a:endParaRPr lang="en-US" altLang="zh-CN" sz="1600"/>
          </a:p>
          <a:p>
            <a:r>
              <a:rPr lang="en-US" altLang="zh-CN" sz="1600"/>
              <a:t>Core Innovation 2: Unified Engine</a:t>
            </a:r>
            <a:endParaRPr lang="en-US" altLang="zh-CN" sz="1600"/>
          </a:p>
          <a:p>
            <a:pPr lvl="1"/>
            <a:r>
              <a:rPr lang="en-US" altLang="zh-CN" sz="1600"/>
              <a:t>Spark provides a powerful general-purpose execution engine that supports multiple computing models, such as SQL queries, stream processing, machine learning, and graph computing.</a:t>
            </a:r>
            <a:endParaRPr lang="en-US" altLang="zh-CN" sz="1600"/>
          </a:p>
          <a:p>
            <a:pPr lvl="1"/>
            <a:r>
              <a:rPr lang="en-US" altLang="zh-CN" sz="1600"/>
              <a:t>Value: Users only need to learn a single framework to solve a variety of problems, reducing learning costs and system complexity.</a:t>
            </a:r>
            <a:endParaRPr lang="en-US" altLang="zh-CN"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p:nvPr/>
        </p:nvPicPr>
        <p:blipFill>
          <a:blip r:embed="rId1"/>
          <a:stretch>
            <a:fillRect/>
          </a:stretch>
        </p:blipFill>
        <p:spPr>
          <a:xfrm>
            <a:off x="611505" y="-20320"/>
            <a:ext cx="7754620" cy="51695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Challenge and Response</a:t>
            </a:r>
            <a:endParaRPr lang="en-US" altLang="zh-CN"/>
          </a:p>
        </p:txBody>
      </p:sp>
      <p:sp>
        <p:nvSpPr>
          <p:cNvPr id="3" name="内容占位符 2"/>
          <p:cNvSpPr>
            <a:spLocks noGrp="1"/>
          </p:cNvSpPr>
          <p:nvPr>
            <p:ph idx="1"/>
          </p:nvPr>
        </p:nvSpPr>
        <p:spPr/>
        <p:txBody>
          <a:bodyPr/>
          <a:lstStyle/>
          <a:p>
            <a:r>
              <a:rPr lang="en-US" altLang="zh-CN"/>
              <a:t>Volume</a:t>
            </a:r>
            <a:endParaRPr lang="en-US" altLang="zh-CN"/>
          </a:p>
          <a:p>
            <a:pPr lvl="1"/>
            <a:r>
              <a:rPr lang="en-US" altLang="zh-CN"/>
              <a:t>Distributed Computing</a:t>
            </a:r>
            <a:endParaRPr lang="en-US" altLang="zh-CN"/>
          </a:p>
          <a:p>
            <a:pPr lvl="0"/>
            <a:r>
              <a:rPr lang="en-US" altLang="zh-CN"/>
              <a:t>Velocity</a:t>
            </a:r>
            <a:endParaRPr lang="en-US" altLang="zh-CN"/>
          </a:p>
          <a:p>
            <a:pPr lvl="1"/>
            <a:r>
              <a:rPr lang="en-US" altLang="zh-CN"/>
              <a:t>ACID-&gt;BASE: NoSQL</a:t>
            </a:r>
            <a:endParaRPr lang="en-US" altLang="zh-CN"/>
          </a:p>
          <a:p>
            <a:pPr lvl="0"/>
            <a:r>
              <a:rPr lang="en-US" altLang="zh-CN"/>
              <a:t>Variety</a:t>
            </a:r>
            <a:endParaRPr lang="en-US" altLang="zh-CN"/>
          </a:p>
          <a:p>
            <a:pPr lvl="1"/>
            <a:r>
              <a:rPr lang="en-US" altLang="zh-CN"/>
              <a:t>Unstructed Text</a:t>
            </a:r>
            <a:endParaRPr lang="en-US" altLang="zh-CN"/>
          </a:p>
          <a:p>
            <a:pPr lvl="1"/>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1"/>
          <a:stretch>
            <a:fillRect/>
          </a:stretch>
        </p:blipFill>
        <p:spPr>
          <a:xfrm>
            <a:off x="611643" y="0"/>
            <a:ext cx="7932144"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a:p>
        </p:txBody>
      </p:sp>
      <p:sp>
        <p:nvSpPr>
          <p:cNvPr id="3" name="内容占位符 2"/>
          <p:cNvSpPr>
            <a:spLocks noGrp="1"/>
          </p:cNvSpPr>
          <p:nvPr>
            <p:ph idx="1"/>
          </p:nvPr>
        </p:nvSpPr>
        <p:spPr/>
        <p:txBody>
          <a:bodyPr/>
          <a:lstStyle/>
          <a:p>
            <a:endParaRPr lang="en-US" altLang="zh-CN"/>
          </a:p>
        </p:txBody>
      </p:sp>
      <p:pic>
        <p:nvPicPr>
          <p:cNvPr id="7" name="图片 6"/>
          <p:cNvPicPr/>
          <p:nvPr/>
        </p:nvPicPr>
        <p:blipFill>
          <a:blip r:embed="rId1"/>
          <a:stretch>
            <a:fillRect/>
          </a:stretch>
        </p:blipFill>
        <p:spPr>
          <a:xfrm>
            <a:off x="436245" y="128905"/>
            <a:ext cx="8406765" cy="4728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1"/>
          <a:stretch>
            <a:fillRect/>
          </a:stretch>
        </p:blipFill>
        <p:spPr>
          <a:xfrm>
            <a:off x="846455" y="490855"/>
            <a:ext cx="7071360" cy="4277995"/>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TABLE_ENDDRAG_ORIGIN_RECT" val="714*404"/>
  <p:tag name="TABLE_ENDDRAG_RECT" val="0*0*714*404"/>
</p:tagLst>
</file>

<file path=ppt/tags/tag6.xml><?xml version="1.0" encoding="utf-8"?>
<p:tagLst xmlns:p="http://schemas.openxmlformats.org/presentationml/2006/main">
  <p:tag name="COMMONDATA" val="eyJoZGlkIjoiNjJjNTFkOTdkODM4ZDJhZTE0NWNhZWEyMDljZmVjZjEifQ=="/>
  <p:tag name="RESOURCE_RECORD_KEY" val="{&quot;29&quot;:[50000031,50052436]}"/>
</p:tagLst>
</file>

<file path=ppt/theme/theme1.xml><?xml version="1.0" encoding="utf-8"?>
<a:theme xmlns:a="http://schemas.openxmlformats.org/drawingml/2006/main" name="23_ClassicWhite">
  <a:themeElements>
    <a:clrScheme name="">
      <a:dk1>
        <a:srgbClr val="000000"/>
      </a:dk1>
      <a:lt1>
        <a:srgbClr val="FFFFFF"/>
      </a:lt1>
      <a:dk2>
        <a:srgbClr val="5E5E5E"/>
      </a:dk2>
      <a:lt2>
        <a:srgbClr val="D5D5D5"/>
      </a:lt2>
      <a:accent1>
        <a:srgbClr val="3E74D1"/>
      </a:accent1>
      <a:accent2>
        <a:srgbClr val="33C5B9"/>
      </a:accent2>
      <a:accent3>
        <a:srgbClr val="FFFFFF"/>
      </a:accent3>
      <a:accent4>
        <a:srgbClr val="000000"/>
      </a:accent4>
      <a:accent5>
        <a:srgbClr val="AFBCE5"/>
      </a:accent5>
      <a:accent6>
        <a:srgbClr val="2DB2A7"/>
      </a:accent6>
      <a:hlink>
        <a:srgbClr val="0000FF"/>
      </a:hlink>
      <a:folHlink>
        <a:srgbClr val="FF00FF"/>
      </a:folHlink>
    </a:clrScheme>
    <a:fontScheme name="23_ClassicWhit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spPr>
      <a:bodyPr vert="horz" wrap="square" lIns="50800" tIns="50800" rIns="50800" bIns="50800" numCol="1" anchor="ctr" anchorCtr="0" compatLnSpc="1">
        <a:spAutoFit/>
      </a:bodyPr>
      <a:lstStyle>
        <a:defPPr marL="0" marR="0" indent="0" algn="ctr" defTabSz="1733550" rtl="0" eaLnBrk="1" fontAlgn="base" latinLnBrk="0" hangingPunct="0">
          <a:lnSpc>
            <a:spcPct val="90000"/>
          </a:lnSpc>
          <a:spcBef>
            <a:spcPct val="0"/>
          </a:spcBef>
          <a:spcAft>
            <a:spcPct val="0"/>
          </a:spcAft>
          <a:buClrTx/>
          <a:buSzTx/>
          <a:buFontTx/>
          <a:buNone/>
          <a:defRPr kumimoji="0" lang="en-US" altLang="en-US" sz="1600" b="0" i="0" u="none" strike="noStrike" cap="none" normalizeH="0" baseline="0" smtClean="0">
            <a:ln>
              <a:noFill/>
            </a:ln>
            <a:solidFill>
              <a:srgbClr val="000000"/>
            </a:solidFill>
            <a:effectLst/>
            <a:latin typeface="Canela Text Regular" charset="0"/>
            <a:ea typeface="Canela Text Regular" charset="0"/>
            <a:cs typeface="Canela Text Regular" charset="0"/>
            <a:sym typeface="Canela Text Regular" charset="0"/>
          </a:defRPr>
        </a:defPPr>
      </a:lstStyle>
    </a:spDef>
    <a:lnDef>
      <a:spPr bwMode="auto">
        <a:xfrm>
          <a:off x="0" y="0"/>
          <a:ext cx="1" cy="1"/>
        </a:xfrm>
        <a:custGeom>
          <a:avLst/>
          <a:gdLst/>
          <a:ahLst/>
          <a:cxnLst/>
          <a:rect l="0" t="0" r="0" b="0"/>
          <a:pathLst/>
        </a:custGeom>
        <a:solidFill>
          <a:srgbClr val="000000"/>
        </a:solidFill>
        <a:ln w="25400" cap="flat" cmpd="sng" algn="ctr">
          <a:solidFill>
            <a:srgbClr val="000000"/>
          </a:solidFill>
          <a:prstDash val="solid"/>
          <a:miter lim="400000"/>
          <a:headEnd type="none" w="med" len="med"/>
          <a:tailEnd type="none" w="med" len="med"/>
        </a:ln>
      </a:spPr>
      <a:bodyPr vert="horz" wrap="square" lIns="50800" tIns="50800" rIns="50800" bIns="50800" numCol="1" anchor="ctr" anchorCtr="0" compatLnSpc="1">
        <a:spAutoFit/>
      </a:bodyPr>
      <a:lstStyle>
        <a:defPPr marL="0" marR="0" indent="0" algn="ctr" defTabSz="1733550" rtl="0" eaLnBrk="1" fontAlgn="base" latinLnBrk="0" hangingPunct="0">
          <a:lnSpc>
            <a:spcPct val="90000"/>
          </a:lnSpc>
          <a:spcBef>
            <a:spcPct val="0"/>
          </a:spcBef>
          <a:spcAft>
            <a:spcPct val="0"/>
          </a:spcAft>
          <a:buClrTx/>
          <a:buSzTx/>
          <a:buFontTx/>
          <a:buNone/>
          <a:defRPr kumimoji="0" lang="en-US" altLang="en-US" sz="1600" b="0" i="0" u="none" strike="noStrike" cap="none" normalizeH="0" baseline="0" smtClean="0">
            <a:ln>
              <a:noFill/>
            </a:ln>
            <a:solidFill>
              <a:srgbClr val="000000"/>
            </a:solidFill>
            <a:effectLst/>
            <a:latin typeface="Canela Text Regular" charset="0"/>
            <a:ea typeface="Canela Text Regular" charset="0"/>
            <a:cs typeface="Canela Text Regular" charset="0"/>
            <a:sym typeface="Canela Text Regular" charset="0"/>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E5E5E"/>
      </a:dk2>
      <a:lt2>
        <a:srgbClr val="D5D5D5"/>
      </a:lt2>
      <a:accent1>
        <a:srgbClr val="3E74D1"/>
      </a:accent1>
      <a:accent2>
        <a:srgbClr val="33C5B9"/>
      </a:accent2>
      <a:accent3>
        <a:srgbClr val="FFFFFF"/>
      </a:accent3>
      <a:accent4>
        <a:srgbClr val="000000"/>
      </a:accent4>
      <a:accent5>
        <a:srgbClr val="AFBCE5"/>
      </a:accent5>
      <a:accent6>
        <a:srgbClr val="2DB2A7"/>
      </a:accent6>
      <a:hlink>
        <a:srgbClr val="0000FF"/>
      </a:hlink>
      <a:folHlink>
        <a:srgbClr val="FF00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8637</Words>
  <Application>WPS 演示</Application>
  <PresentationFormat>全屏显示(16:9)</PresentationFormat>
  <Paragraphs>236</Paragraphs>
  <Slides>49</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49</vt:i4>
      </vt:variant>
    </vt:vector>
  </HeadingPairs>
  <TitlesOfParts>
    <vt:vector size="62" baseType="lpstr">
      <vt:lpstr>Arial</vt:lpstr>
      <vt:lpstr>宋体</vt:lpstr>
      <vt:lpstr>Wingdings</vt:lpstr>
      <vt:lpstr>Canela Text Regular</vt:lpstr>
      <vt:lpstr>Segoe Print</vt:lpstr>
      <vt:lpstr>Helvetica</vt:lpstr>
      <vt:lpstr>Graphik</vt:lpstr>
      <vt:lpstr>Helvetica Neue</vt:lpstr>
      <vt:lpstr>微软雅黑</vt:lpstr>
      <vt:lpstr>Arial Unicode MS</vt:lpstr>
      <vt:lpstr>quote-cjk-patch</vt:lpstr>
      <vt:lpstr>Arial</vt:lpstr>
      <vt:lpstr>23_ClassicWhite</vt:lpstr>
      <vt:lpstr>DTS207TC Database Development and Design</vt:lpstr>
      <vt:lpstr>Outline</vt:lpstr>
      <vt:lpstr>PowerPoint 演示文稿</vt:lpstr>
      <vt:lpstr>PowerPoint 演示文稿</vt:lpstr>
      <vt:lpstr>PowerPoint 演示文稿</vt:lpstr>
      <vt:lpstr>Challenge and Response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Hadoop</vt:lpstr>
      <vt:lpstr>Why Hadoop belongs to distributed Computing, but MPI not?</vt:lpstr>
      <vt:lpstr>Example: P2P Download</vt:lpstr>
      <vt:lpstr>Example: the ‘Slowest’ Distributed System</vt:lpstr>
      <vt:lpstr>What is Hadoop?</vt:lpstr>
      <vt:lpstr>Hadoop Ecosystem</vt:lpstr>
      <vt:lpstr>Hadoop Architecture</vt:lpstr>
      <vt:lpstr>Hadoop Cluster</vt:lpstr>
      <vt:lpstr>What is MapReduce?</vt:lpstr>
      <vt:lpstr>PowerPoint 演示文稿</vt:lpstr>
      <vt:lpstr>A vivid example: counting word frequencies in a library</vt:lpstr>
      <vt:lpstr>PowerPoint 演示文稿</vt:lpstr>
      <vt:lpstr>Code</vt:lpstr>
      <vt:lpstr>PowerPoint 演示文稿</vt:lpstr>
      <vt:lpstr>Querying Big Data</vt:lpstr>
      <vt:lpstr>ACID</vt:lpstr>
      <vt:lpstr>Example of ACID</vt:lpstr>
      <vt:lpstr>ACID vs. BASE</vt:lpstr>
      <vt:lpstr>BASE for Hadoop</vt:lpstr>
      <vt:lpstr>Stateless</vt:lpstr>
      <vt:lpstr>PowerPoint 演示文稿</vt:lpstr>
      <vt:lpstr>Example: Unstructured Data</vt:lpstr>
      <vt:lpstr>Applications</vt:lpstr>
      <vt:lpstr>Unstructured Data vs Structured Data</vt:lpstr>
      <vt:lpstr>PowerPoint 演示文稿</vt:lpstr>
      <vt:lpstr>HDFS: Design Goals</vt:lpstr>
      <vt:lpstr>PowerPoint 演示文稿</vt:lpstr>
      <vt:lpstr>HDFS Block</vt:lpstr>
      <vt:lpstr>PowerPoint 演示文稿</vt:lpstr>
      <vt:lpstr>Read Process</vt:lpstr>
      <vt:lpstr>Write Process</vt:lpstr>
      <vt:lpstr>YARN</vt:lpstr>
      <vt:lpstr>PowerPoint 演示文稿</vt:lpstr>
      <vt:lpstr>Example</vt:lpstr>
      <vt:lpstr>Spark: In-Memory Computing</vt:lpstr>
      <vt:lpstr>Core Innovation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DTS205TC High Performance Computing</dc:title>
  <dc:creator>andyz</dc:creator>
  <cp:lastModifiedBy>ZD</cp:lastModifiedBy>
  <cp:revision>3381</cp:revision>
  <dcterms:created xsi:type="dcterms:W3CDTF">2023-04-15T13:38:00Z</dcterms:created>
  <dcterms:modified xsi:type="dcterms:W3CDTF">2025-12-19T13:31:13Z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317E91C63B9E4CA194E47D6C43C7DAEB_13</vt:lpwstr>
  </property>
  <property fmtid="{D5CDD505-2E9C-101B-9397-08002B2CF9AE}" pid="3" name="KSOProductBuildVer">
    <vt:lpwstr>2052-12.1.0.24034</vt:lpwstr>
  </property>
</Properties>
</file>